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260.xml" ContentType="application/vnd.openxmlformats-officedocument.presentationml.slide+xml"/>
  <Override PartName="/ppt/slides/slide44.xml" ContentType="application/vnd.openxmlformats-officedocument.presentationml.slide+xml"/>
  <Override PartName="/ppt/notesSlides/notesSlide130.xml" ContentType="application/vnd.openxmlformats-officedocument.presentationml.notes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handoutMasterIdLst>
    <p:handoutMasterId r:id="rId46"/>
  </p:handoutMasterIdLst>
  <p:sldIdLst>
    <p:sldId id="256" r:id="rId2"/>
    <p:sldId id="265" r:id="rId3"/>
    <p:sldId id="268" r:id="rId4"/>
    <p:sldId id="266" r:id="rId5"/>
    <p:sldId id="279" r:id="rId6"/>
    <p:sldId id="257" r:id="rId7"/>
    <p:sldId id="259" r:id="rId8"/>
    <p:sldId id="260" r:id="rId9"/>
    <p:sldId id="281" r:id="rId10"/>
    <p:sldId id="283" r:id="rId11"/>
    <p:sldId id="284" r:id="rId12"/>
    <p:sldId id="267" r:id="rId13"/>
    <p:sldId id="262" r:id="rId14"/>
    <p:sldId id="282" r:id="rId15"/>
    <p:sldId id="264" r:id="rId16"/>
    <p:sldId id="285" r:id="rId17"/>
    <p:sldId id="286" r:id="rId18"/>
    <p:sldId id="287" r:id="rId19"/>
    <p:sldId id="269" r:id="rId20"/>
    <p:sldId id="315" r:id="rId21"/>
    <p:sldId id="272" r:id="rId22"/>
    <p:sldId id="290" r:id="rId23"/>
    <p:sldId id="291" r:id="rId24"/>
    <p:sldId id="293" r:id="rId25"/>
    <p:sldId id="292" r:id="rId26"/>
    <p:sldId id="294" r:id="rId27"/>
    <p:sldId id="295" r:id="rId28"/>
    <p:sldId id="296" r:id="rId29"/>
    <p:sldId id="297" r:id="rId30"/>
    <p:sldId id="298" r:id="rId31"/>
    <p:sldId id="299" r:id="rId32"/>
    <p:sldId id="305" r:id="rId33"/>
    <p:sldId id="300" r:id="rId34"/>
    <p:sldId id="306" r:id="rId35"/>
    <p:sldId id="301" r:id="rId36"/>
    <p:sldId id="307" r:id="rId37"/>
    <p:sldId id="302" r:id="rId38"/>
    <p:sldId id="312" r:id="rId39"/>
    <p:sldId id="273" r:id="rId40"/>
    <p:sldId id="274" r:id="rId41"/>
    <p:sldId id="314" r:id="rId42"/>
    <p:sldId id="313" r:id="rId43"/>
    <p:sldId id="278" r:id="rId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84FE64B5-C7FA-134E-A02F-12E96BF3DE57}">
          <p14:sldIdLst>
            <p14:sldId id="256"/>
            <p14:sldId id="265"/>
            <p14:sldId id="268"/>
          </p14:sldIdLst>
        </p14:section>
        <p14:section name="touhami" id="{2F1E2DBD-F5FE-F14D-A16E-F5AFA1405DFB}">
          <p14:sldIdLst>
            <p14:sldId id="266"/>
            <p14:sldId id="279"/>
            <p14:sldId id="257"/>
            <p14:sldId id="259"/>
            <p14:sldId id="260"/>
            <p14:sldId id="281"/>
            <p14:sldId id="283"/>
            <p14:sldId id="284"/>
            <p14:sldId id="267"/>
          </p14:sldIdLst>
        </p14:section>
        <p14:section name="oussama" id="{65C39876-FC6F-2E42-B1FB-A78B0B393F65}">
          <p14:sldIdLst>
            <p14:sldId id="262"/>
            <p14:sldId id="282"/>
            <p14:sldId id="264"/>
            <p14:sldId id="285"/>
            <p14:sldId id="286"/>
            <p14:sldId id="287"/>
            <p14:sldId id="269"/>
          </p14:sldIdLst>
        </p14:section>
        <p14:section name="Yassine" id="{D82485CB-AF89-4C4F-9A20-30A0A889F623}">
          <p14:sldIdLst>
            <p14:sldId id="315"/>
            <p14:sldId id="272"/>
            <p14:sldId id="290"/>
            <p14:sldId id="291"/>
            <p14:sldId id="293"/>
            <p14:sldId id="292"/>
            <p14:sldId id="294"/>
            <p14:sldId id="295"/>
            <p14:sldId id="296"/>
            <p14:sldId id="297"/>
            <p14:sldId id="298"/>
            <p14:sldId id="299"/>
            <p14:sldId id="305"/>
            <p14:sldId id="300"/>
            <p14:sldId id="306"/>
            <p14:sldId id="301"/>
            <p14:sldId id="307"/>
            <p14:sldId id="302"/>
            <p14:sldId id="312"/>
            <p14:sldId id="273"/>
          </p14:sldIdLst>
        </p14:section>
        <p14:section name="conclusion" id="{87E9E450-F488-0A4D-A202-46B3E0C7F12D}">
          <p14:sldIdLst>
            <p14:sldId id="274"/>
            <p14:sldId id="314"/>
            <p14:sldId id="313"/>
            <p14:sldId id="27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0074FF"/>
    <a:srgbClr val="EB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8"/>
    <p:restoredTop sz="92615"/>
  </p:normalViewPr>
  <p:slideViewPr>
    <p:cSldViewPr>
      <p:cViewPr>
        <p:scale>
          <a:sx n="84" d="100"/>
          <a:sy n="84" d="100"/>
        </p:scale>
        <p:origin x="512" y="9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0418C81-655B-3F23-7DB3-165446256B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Smart office</a:t>
            </a:r>
          </a:p>
        </p:txBody>
      </p:sp>
      <p:sp>
        <p:nvSpPr>
          <p:cNvPr id="3" name="Espace réservé de la date 2">
            <a:extLst>
              <a:ext uri="{FF2B5EF4-FFF2-40B4-BE49-F238E27FC236}">
                <a16:creationId xmlns:a16="http://schemas.microsoft.com/office/drawing/2014/main" id="{1DCEC50E-7770-8A3B-DA7D-A1245C3661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fr-MA"/>
              <a:t>08/06/2023</a:t>
            </a:r>
            <a:endParaRPr lang="fr-FR"/>
          </a:p>
        </p:txBody>
      </p:sp>
      <p:sp>
        <p:nvSpPr>
          <p:cNvPr id="4" name="Espace réservé du pied de page 3">
            <a:extLst>
              <a:ext uri="{FF2B5EF4-FFF2-40B4-BE49-F238E27FC236}">
                <a16:creationId xmlns:a16="http://schemas.microsoft.com/office/drawing/2014/main" id="{4CA3CBDD-2D59-C479-1D06-AD62E67853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SOA</a:t>
            </a:r>
          </a:p>
        </p:txBody>
      </p:sp>
      <p:sp>
        <p:nvSpPr>
          <p:cNvPr id="5" name="Espace réservé du numéro de diapositive 4">
            <a:extLst>
              <a:ext uri="{FF2B5EF4-FFF2-40B4-BE49-F238E27FC236}">
                <a16:creationId xmlns:a16="http://schemas.microsoft.com/office/drawing/2014/main" id="{36A15BDA-1D5F-76BF-A785-76921489B4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56F0A5-3363-7B40-AE34-06D3034F8587}" type="slidenum">
              <a:rPr lang="fr-FR" smtClean="0"/>
              <a:t>‹N°›</a:t>
            </a:fld>
            <a:endParaRPr lang="fr-FR"/>
          </a:p>
        </p:txBody>
      </p:sp>
    </p:spTree>
    <p:extLst>
      <p:ext uri="{BB962C8B-B14F-4D97-AF65-F5344CB8AC3E}">
        <p14:creationId xmlns:p14="http://schemas.microsoft.com/office/powerpoint/2010/main" val="10060941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Smart office</a:t>
            </a: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fr-MA"/>
              <a:t>08/06/2023</a:t>
            </a:r>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fr-FR"/>
              <a:t>SOA</a:t>
            </a: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DD2F72-1A3A-7F49-A713-00A665576736}" type="slidenum">
              <a:rPr lang="fr-FR" smtClean="0"/>
              <a:t>‹N°›</a:t>
            </a:fld>
            <a:endParaRPr lang="fr-FR"/>
          </a:p>
        </p:txBody>
      </p:sp>
    </p:spTree>
    <p:extLst>
      <p:ext uri="{BB962C8B-B14F-4D97-AF65-F5344CB8AC3E}">
        <p14:creationId xmlns:p14="http://schemas.microsoft.com/office/powerpoint/2010/main" val="271197798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bureau est un espace crucial au sein d'une entreprise, représentant un lieu de travail et de productivité où la plupart des employés passent la majeure partie de leur temps professionnel dans leur entreprise respective. </a:t>
            </a:r>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5</a:t>
            </a:fld>
            <a:endParaRPr lang="fr-FR"/>
          </a:p>
        </p:txBody>
      </p:sp>
    </p:spTree>
    <p:extLst>
      <p:ext uri="{BB962C8B-B14F-4D97-AF65-F5344CB8AC3E}">
        <p14:creationId xmlns:p14="http://schemas.microsoft.com/office/powerpoint/2010/main" val="3157534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16</a:t>
            </a:fld>
            <a:endParaRPr lang="fr-FR"/>
          </a:p>
        </p:txBody>
      </p:sp>
    </p:spTree>
    <p:extLst>
      <p:ext uri="{BB962C8B-B14F-4D97-AF65-F5344CB8AC3E}">
        <p14:creationId xmlns:p14="http://schemas.microsoft.com/office/powerpoint/2010/main" val="1226207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20</a:t>
            </a:fld>
            <a:endParaRPr lang="fr-FR"/>
          </a:p>
        </p:txBody>
      </p:sp>
    </p:spTree>
    <p:extLst>
      <p:ext uri="{BB962C8B-B14F-4D97-AF65-F5344CB8AC3E}">
        <p14:creationId xmlns:p14="http://schemas.microsoft.com/office/powerpoint/2010/main" val="313944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26</a:t>
            </a:fld>
            <a:endParaRPr lang="fr-FR"/>
          </a:p>
        </p:txBody>
      </p:sp>
    </p:spTree>
    <p:extLst>
      <p:ext uri="{BB962C8B-B14F-4D97-AF65-F5344CB8AC3E}">
        <p14:creationId xmlns:p14="http://schemas.microsoft.com/office/powerpoint/2010/main" val="378941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27</a:t>
            </a:fld>
            <a:endParaRPr lang="fr-FR"/>
          </a:p>
        </p:txBody>
      </p:sp>
    </p:spTree>
    <p:extLst>
      <p:ext uri="{BB962C8B-B14F-4D97-AF65-F5344CB8AC3E}">
        <p14:creationId xmlns:p14="http://schemas.microsoft.com/office/powerpoint/2010/main" val="325067516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26</a:t>
            </a:fld>
            <a:endParaRPr lang="fr-FR"/>
          </a:p>
        </p:txBody>
      </p:sp>
    </p:spTree>
    <p:extLst>
      <p:ext uri="{BB962C8B-B14F-4D97-AF65-F5344CB8AC3E}">
        <p14:creationId xmlns:p14="http://schemas.microsoft.com/office/powerpoint/2010/main" val="3992365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31</a:t>
            </a:fld>
            <a:endParaRPr lang="fr-FR"/>
          </a:p>
        </p:txBody>
      </p:sp>
    </p:spTree>
    <p:extLst>
      <p:ext uri="{BB962C8B-B14F-4D97-AF65-F5344CB8AC3E}">
        <p14:creationId xmlns:p14="http://schemas.microsoft.com/office/powerpoint/2010/main" val="2464678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41</a:t>
            </a:fld>
            <a:endParaRPr lang="fr-FR"/>
          </a:p>
        </p:txBody>
      </p:sp>
    </p:spTree>
    <p:extLst>
      <p:ext uri="{BB962C8B-B14F-4D97-AF65-F5344CB8AC3E}">
        <p14:creationId xmlns:p14="http://schemas.microsoft.com/office/powerpoint/2010/main" val="2166483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45</a:t>
            </a:fld>
            <a:endParaRPr lang="fr-FR"/>
          </a:p>
        </p:txBody>
      </p:sp>
    </p:spTree>
    <p:extLst>
      <p:ext uri="{BB962C8B-B14F-4D97-AF65-F5344CB8AC3E}">
        <p14:creationId xmlns:p14="http://schemas.microsoft.com/office/powerpoint/2010/main" val="3393018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47</a:t>
            </a:fld>
            <a:endParaRPr lang="fr-FR"/>
          </a:p>
        </p:txBody>
      </p:sp>
    </p:spTree>
    <p:extLst>
      <p:ext uri="{BB962C8B-B14F-4D97-AF65-F5344CB8AC3E}">
        <p14:creationId xmlns:p14="http://schemas.microsoft.com/office/powerpoint/2010/main" val="3003080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b="0" i="0" u="none" strike="noStrike" dirty="0">
                <a:solidFill>
                  <a:srgbClr val="050E17"/>
                </a:solidFill>
                <a:effectLst/>
                <a:latin typeface="-apple-system"/>
              </a:rPr>
              <a:t>Partie 1 : Dans la plupart des bureaux, les solutions de sécurité sont souvent anciennes, avec des capteurs environnementaux sans valeur.</a:t>
            </a:r>
          </a:p>
          <a:p>
            <a:endParaRPr lang="fr-MA" b="0" i="0" u="none" strike="noStrike" dirty="0">
              <a:solidFill>
                <a:srgbClr val="050E17"/>
              </a:solidFill>
              <a:effectLst/>
              <a:latin typeface="-apple-system"/>
            </a:endParaRPr>
          </a:p>
          <a:p>
            <a:endParaRPr lang="fr-MA" b="0" i="0" u="none" strike="noStrike" dirty="0">
              <a:solidFill>
                <a:srgbClr val="050E17"/>
              </a:solidFill>
              <a:effectLst/>
              <a:latin typeface="-apple-system"/>
            </a:endParaRPr>
          </a:p>
          <a:p>
            <a:endParaRPr lang="fr-MA" b="0" i="0" u="none" strike="noStrike" dirty="0">
              <a:solidFill>
                <a:srgbClr val="050E17"/>
              </a:solidFill>
              <a:effectLst/>
              <a:latin typeface="-apple-system"/>
            </a:endParaRPr>
          </a:p>
          <a:p>
            <a:r>
              <a:rPr lang="fr-MA" b="0" i="0" u="none" strike="noStrike" dirty="0">
                <a:solidFill>
                  <a:srgbClr val="050E17"/>
                </a:solidFill>
                <a:effectLst/>
                <a:latin typeface="-apple-system"/>
              </a:rPr>
              <a:t>Partie 2 : Ceci peux créer de l'inquiétude chez les employés, surtout lorsqu'ils se rappellent des pires scénarios, </a:t>
            </a:r>
          </a:p>
          <a:p>
            <a:r>
              <a:rPr lang="fr-MA" b="0" i="0" u="none" strike="noStrike" dirty="0">
                <a:solidFill>
                  <a:srgbClr val="050E17"/>
                </a:solidFill>
                <a:effectLst/>
                <a:latin typeface="-apple-system"/>
              </a:rPr>
              <a:t>tels que les incendies ou les fuites de gaz toxiques. </a:t>
            </a:r>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6</a:t>
            </a:fld>
            <a:endParaRPr lang="fr-FR"/>
          </a:p>
        </p:txBody>
      </p:sp>
    </p:spTree>
    <p:extLst>
      <p:ext uri="{BB962C8B-B14F-4D97-AF65-F5344CB8AC3E}">
        <p14:creationId xmlns:p14="http://schemas.microsoft.com/office/powerpoint/2010/main" val="4142598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b="0" i="0" u="none" strike="noStrike" dirty="0">
                <a:solidFill>
                  <a:srgbClr val="050E17"/>
                </a:solidFill>
                <a:effectLst/>
                <a:latin typeface="-apple-system"/>
              </a:rPr>
              <a:t>Partie 1 :Afin de garantir la sécurité des employés dans les bureaux, une solution de plus en plus utilisée est l'IoT.</a:t>
            </a:r>
          </a:p>
          <a:p>
            <a:pPr marL="0" marR="0" lvl="0" indent="0" algn="l" defTabSz="914400" rtl="0" eaLnBrk="1" fontAlgn="auto" latinLnBrk="0" hangingPunct="1">
              <a:lnSpc>
                <a:spcPct val="100000"/>
              </a:lnSpc>
              <a:spcBef>
                <a:spcPts val="0"/>
              </a:spcBef>
              <a:spcAft>
                <a:spcPts val="0"/>
              </a:spcAft>
              <a:buClrTx/>
              <a:buSzTx/>
              <a:buFontTx/>
              <a:buNone/>
              <a:tabLst/>
              <a:defRPr/>
            </a:pPr>
            <a:r>
              <a:rPr lang="fr-MA" b="0" i="0" u="none" strike="noStrike" dirty="0">
                <a:solidFill>
                  <a:srgbClr val="050E17"/>
                </a:solidFill>
                <a:effectLst/>
                <a:latin typeface="-apple-system"/>
              </a:rPr>
              <a:t>Partie 2 :Grâce à cette technologie, les données des capteurs peuvent être facilement visualisées de manière efficace.</a:t>
            </a:r>
          </a:p>
          <a:p>
            <a:pPr marL="0" marR="0" lvl="0" indent="0" algn="l" defTabSz="914400" rtl="0" eaLnBrk="1" fontAlgn="auto" latinLnBrk="0" hangingPunct="1">
              <a:lnSpc>
                <a:spcPct val="100000"/>
              </a:lnSpc>
              <a:spcBef>
                <a:spcPts val="0"/>
              </a:spcBef>
              <a:spcAft>
                <a:spcPts val="0"/>
              </a:spcAft>
              <a:buClrTx/>
              <a:buSzTx/>
              <a:buFontTx/>
              <a:buNone/>
              <a:tabLst/>
              <a:defRPr/>
            </a:pPr>
            <a:r>
              <a:rPr lang="fr-MA" b="0" i="0" u="none" strike="noStrike" dirty="0">
                <a:solidFill>
                  <a:srgbClr val="050E17"/>
                </a:solidFill>
                <a:effectLst/>
                <a:latin typeface="-apple-system"/>
              </a:rPr>
              <a:t>Partie 2 :Ce qui permet aux employés de se sentir en sécurité et moins inquiets.</a:t>
            </a:r>
          </a:p>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7</a:t>
            </a:fld>
            <a:endParaRPr lang="fr-FR"/>
          </a:p>
        </p:txBody>
      </p:sp>
    </p:spTree>
    <p:extLst>
      <p:ext uri="{BB962C8B-B14F-4D97-AF65-F5344CB8AC3E}">
        <p14:creationId xmlns:p14="http://schemas.microsoft.com/office/powerpoint/2010/main" val="15860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Partie 1: </a:t>
            </a:r>
            <a:r>
              <a:rPr lang="fr-MA" b="0" i="0" u="none" strike="noStrike" dirty="0">
                <a:solidFill>
                  <a:srgbClr val="050E17"/>
                </a:solidFill>
                <a:effectLst/>
                <a:latin typeface="-apple-system"/>
              </a:rPr>
              <a:t>L'application de l'IoT dans les bureaux permet de les rendre intelligents grâce aux technologies présentées.</a:t>
            </a:r>
          </a:p>
          <a:p>
            <a:r>
              <a:rPr lang="fr-MA" b="0" i="0" u="none" strike="noStrike" dirty="0">
                <a:solidFill>
                  <a:srgbClr val="050E17"/>
                </a:solidFill>
                <a:effectLst/>
                <a:latin typeface="-apple-system"/>
              </a:rPr>
              <a:t>Partie 2 : De plus, le marché des capteurs et des services IoT est en pleine expansion,</a:t>
            </a:r>
          </a:p>
          <a:p>
            <a:r>
              <a:rPr lang="fr-MA" b="0" i="0" u="none" strike="noStrike" dirty="0">
                <a:solidFill>
                  <a:srgbClr val="050E17"/>
                </a:solidFill>
                <a:effectLst/>
                <a:latin typeface="-apple-system"/>
              </a:rPr>
              <a:t>ce qui ouvre la voie à un développement futur de systèmes de sécurité environnementale basés sur l'IoT.</a:t>
            </a:r>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8</a:t>
            </a:fld>
            <a:endParaRPr lang="fr-FR"/>
          </a:p>
        </p:txBody>
      </p:sp>
    </p:spTree>
    <p:extLst>
      <p:ext uri="{BB962C8B-B14F-4D97-AF65-F5344CB8AC3E}">
        <p14:creationId xmlns:p14="http://schemas.microsoft.com/office/powerpoint/2010/main" val="270068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Alors on a </a:t>
            </a:r>
            <a:r>
              <a:rPr lang="fr-MA" b="0" i="0" u="none" strike="noStrike" dirty="0">
                <a:solidFill>
                  <a:srgbClr val="FFFFFF"/>
                </a:solidFill>
                <a:effectLst/>
                <a:latin typeface="-apple-system"/>
              </a:rPr>
              <a:t>penser a développer un système de sécurité environnementale basé sur </a:t>
            </a:r>
            <a:r>
              <a:rPr lang="fr-MA" b="0" i="0" u="none" strike="noStrike" dirty="0" err="1">
                <a:solidFill>
                  <a:srgbClr val="FFFFFF"/>
                </a:solidFill>
                <a:effectLst/>
                <a:latin typeface="-apple-system"/>
              </a:rPr>
              <a:t>l’iot</a:t>
            </a:r>
            <a:r>
              <a:rPr lang="fr-MA" b="0" i="0" u="none" strike="noStrike" dirty="0">
                <a:solidFill>
                  <a:srgbClr val="FFFFFF"/>
                </a:solidFill>
                <a:effectLst/>
                <a:latin typeface="-apple-system"/>
              </a:rPr>
              <a:t> </a:t>
            </a:r>
          </a:p>
          <a:p>
            <a:r>
              <a:rPr lang="fr-MA" b="0" i="0" u="none" strike="noStrike" dirty="0">
                <a:solidFill>
                  <a:srgbClr val="FFFFFF"/>
                </a:solidFill>
                <a:effectLst/>
                <a:latin typeface="-apple-system"/>
              </a:rPr>
              <a:t>Notre système permettra d’un  clique de suivre la qualité de l’environnement de travail.</a:t>
            </a:r>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9</a:t>
            </a:fld>
            <a:endParaRPr lang="fr-FR"/>
          </a:p>
        </p:txBody>
      </p:sp>
    </p:spTree>
    <p:extLst>
      <p:ext uri="{BB962C8B-B14F-4D97-AF65-F5344CB8AC3E}">
        <p14:creationId xmlns:p14="http://schemas.microsoft.com/office/powerpoint/2010/main" val="337016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a:t>
            </a:r>
            <a:r>
              <a:rPr lang="fr-FR" sz="12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2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p>
          <a:p>
            <a:r>
              <a:rPr lang="fr-MA" b="0" i="0" u="none" strike="noStrike" dirty="0">
                <a:solidFill>
                  <a:srgbClr val="050E17"/>
                </a:solidFill>
                <a:effectLst/>
                <a:latin typeface="-apple-system"/>
              </a:rPr>
              <a:t>permettra aux utilisateurs de consulter en continu </a:t>
            </a:r>
          </a:p>
          <a:p>
            <a:r>
              <a:rPr lang="fr-MA" b="0" i="0" u="none" strike="noStrike" dirty="0">
                <a:solidFill>
                  <a:srgbClr val="050E17"/>
                </a:solidFill>
                <a:effectLst/>
                <a:latin typeface="-apple-system"/>
              </a:rPr>
              <a:t>les valeurs d'humidité, de gaz et de fumée dans leur bureau,</a:t>
            </a:r>
          </a:p>
          <a:p>
            <a:r>
              <a:rPr lang="fr-MA" b="0" i="0" u="none" strike="noStrike" dirty="0">
                <a:solidFill>
                  <a:srgbClr val="050E17"/>
                </a:solidFill>
                <a:effectLst/>
                <a:latin typeface="-apple-system"/>
              </a:rPr>
              <a:t> depuis n'importe quel endroit.</a:t>
            </a:r>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10</a:t>
            </a:fld>
            <a:endParaRPr lang="fr-FR"/>
          </a:p>
        </p:txBody>
      </p:sp>
    </p:spTree>
    <p:extLst>
      <p:ext uri="{BB962C8B-B14F-4D97-AF65-F5344CB8AC3E}">
        <p14:creationId xmlns:p14="http://schemas.microsoft.com/office/powerpoint/2010/main" val="2200405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Notre </a:t>
            </a:r>
            <a:r>
              <a:rPr lang="fr-FR" sz="12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2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p>
          <a:p>
            <a:r>
              <a:rPr lang="fr-MA" b="0" i="0" u="none" strike="noStrike" dirty="0">
                <a:solidFill>
                  <a:srgbClr val="050E17"/>
                </a:solidFill>
                <a:effectLst/>
                <a:latin typeface="-apple-system"/>
              </a:rPr>
              <a:t>sera capable de détecter les valeurs anormales d'humidité et de contacter les utilisateurs par e-mail pour les informer.</a:t>
            </a:r>
          </a:p>
          <a:p>
            <a:r>
              <a:rPr lang="fr-MA" b="0" i="0" u="none" strike="noStrike" dirty="0">
                <a:solidFill>
                  <a:srgbClr val="050E17"/>
                </a:solidFill>
                <a:effectLst/>
                <a:latin typeface="-apple-system"/>
              </a:rPr>
              <a:t> Dans le cas de valeurs anormales de fumée ou de gaz toxique, elle effectuera des appels d'urgence aux pompiers.</a:t>
            </a:r>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11</a:t>
            </a:fld>
            <a:endParaRPr lang="fr-FR"/>
          </a:p>
        </p:txBody>
      </p:sp>
    </p:spTree>
    <p:extLst>
      <p:ext uri="{BB962C8B-B14F-4D97-AF65-F5344CB8AC3E}">
        <p14:creationId xmlns:p14="http://schemas.microsoft.com/office/powerpoint/2010/main" val="1694603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14</a:t>
            </a:fld>
            <a:endParaRPr lang="fr-FR"/>
          </a:p>
        </p:txBody>
      </p:sp>
    </p:spTree>
    <p:extLst>
      <p:ext uri="{BB962C8B-B14F-4D97-AF65-F5344CB8AC3E}">
        <p14:creationId xmlns:p14="http://schemas.microsoft.com/office/powerpoint/2010/main" val="3475723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r>
              <a:rPr lang="fr-FR"/>
              <a:t>Smart office</a:t>
            </a:r>
          </a:p>
        </p:txBody>
      </p:sp>
      <p:sp>
        <p:nvSpPr>
          <p:cNvPr id="5" name="Espace réservé de la date 4"/>
          <p:cNvSpPr>
            <a:spLocks noGrp="1"/>
          </p:cNvSpPr>
          <p:nvPr>
            <p:ph type="dt" idx="1"/>
          </p:nvPr>
        </p:nvSpPr>
        <p:spPr/>
        <p:txBody>
          <a:bodyPr/>
          <a:lstStyle/>
          <a:p>
            <a:r>
              <a:rPr lang="fr-MA"/>
              <a:t>08/06/2023</a:t>
            </a:r>
            <a:endParaRPr lang="fr-FR"/>
          </a:p>
        </p:txBody>
      </p:sp>
      <p:sp>
        <p:nvSpPr>
          <p:cNvPr id="6" name="Espace réservé du pied de page 5"/>
          <p:cNvSpPr>
            <a:spLocks noGrp="1"/>
          </p:cNvSpPr>
          <p:nvPr>
            <p:ph type="ftr" sz="quarter" idx="4"/>
          </p:nvPr>
        </p:nvSpPr>
        <p:spPr/>
        <p:txBody>
          <a:bodyPr/>
          <a:lstStyle/>
          <a:p>
            <a:r>
              <a:rPr lang="fr-FR"/>
              <a:t>SOA</a:t>
            </a:r>
          </a:p>
        </p:txBody>
      </p:sp>
      <p:sp>
        <p:nvSpPr>
          <p:cNvPr id="7" name="Espace réservé du numéro de diapositive 6"/>
          <p:cNvSpPr>
            <a:spLocks noGrp="1"/>
          </p:cNvSpPr>
          <p:nvPr>
            <p:ph type="sldNum" sz="quarter" idx="5"/>
          </p:nvPr>
        </p:nvSpPr>
        <p:spPr/>
        <p:txBody>
          <a:bodyPr/>
          <a:lstStyle/>
          <a:p>
            <a:fld id="{39DD2F72-1A3A-7F49-A713-00A665576736}" type="slidenum">
              <a:rPr lang="fr-FR" smtClean="0"/>
              <a:t>15</a:t>
            </a:fld>
            <a:endParaRPr lang="fr-FR"/>
          </a:p>
        </p:txBody>
      </p:sp>
    </p:spTree>
    <p:extLst>
      <p:ext uri="{BB962C8B-B14F-4D97-AF65-F5344CB8AC3E}">
        <p14:creationId xmlns:p14="http://schemas.microsoft.com/office/powerpoint/2010/main" val="4212269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64AB4-D54E-5D24-272D-B161FD20742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C2F1C03-525A-D35D-7049-4E35D6A076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F52AA87-CEA8-A331-B446-5CC2A02D42BF}"/>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A6317FD7-C840-4D0C-131E-AB2B9B8F23D2}"/>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7B4AACE-628A-700A-97F2-037B7D57F7A9}"/>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4022649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8D67B5-8400-C22D-1DF8-AE01F6A3723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0E50351-36CE-5F6A-B952-D3136B9DA9D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DF06C0-3197-66D9-40D8-BA7161D484EE}"/>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F8447141-2608-0198-31ED-2131FA4C791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1847BA3F-9188-C2DD-CADC-554DA517F1B9}"/>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417270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FDB39CE-CA71-584A-58F3-7E90B415965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D0C724B-40AB-A485-1ACE-92076CBC74A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EE02CF-748B-BB8A-6AE5-9D760D083E48}"/>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F5913EB6-1AE0-2EC2-1F5F-248861FA4187}"/>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1AED768-9FCB-5EFE-E810-42565299FB43}"/>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3467158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5CFFE7-E603-D50B-1086-C295B554DFB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755760F-3784-757E-1FCA-0220A0DC0D5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5CF5846-3FFC-7299-13F6-9BBF217291BD}"/>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6B57155A-5115-04EF-EC10-C83FDBA9E8AD}"/>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E72CBE54-15F0-C030-D0D0-D3ACEDB8909B}"/>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1889811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1E05A0-E998-9393-D05B-22584AECD76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09D4C4E-2BD0-0698-81E6-9BD20E0965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1DB55BB-76EA-E8B4-633F-60BF2AD2F470}"/>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047478B-3F6D-8E22-42DB-6978960ED488}"/>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0DD9C161-A251-8412-954C-223802F8CF16}"/>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2553856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195EFF-DBBD-CB01-40CE-ECCC37EB5C8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B95D9F2-1D5A-F8E8-EA3D-0A5502A7A4F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DD4A1A6-3115-1F13-1954-F5E4415491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DFBAFC2-DA40-3404-A12E-C78CBC8D20A4}"/>
              </a:ext>
            </a:extLst>
          </p:cNvPr>
          <p:cNvSpPr>
            <a:spLocks noGrp="1"/>
          </p:cNvSpPr>
          <p:nvPr>
            <p:ph type="dt" sz="half" idx="10"/>
          </p:nvPr>
        </p:nvSpPr>
        <p:spPr/>
        <p:txBody>
          <a:bodyPr/>
          <a:lstStyle/>
          <a:p>
            <a:r>
              <a:rPr lang="fr-MA"/>
              <a:t>09/06/2023</a:t>
            </a:r>
            <a:endParaRPr lang="fr-FR"/>
          </a:p>
        </p:txBody>
      </p:sp>
      <p:sp>
        <p:nvSpPr>
          <p:cNvPr id="6" name="Espace réservé du pied de page 5">
            <a:extLst>
              <a:ext uri="{FF2B5EF4-FFF2-40B4-BE49-F238E27FC236}">
                <a16:creationId xmlns:a16="http://schemas.microsoft.com/office/drawing/2014/main" id="{501B1F7E-CE47-BB0E-D08A-0845897F2DE4}"/>
              </a:ext>
            </a:extLst>
          </p:cNvPr>
          <p:cNvSpPr>
            <a:spLocks noGrp="1"/>
          </p:cNvSpPr>
          <p:nvPr>
            <p:ph type="ftr" sz="quarter" idx="11"/>
          </p:nvPr>
        </p:nvSpPr>
        <p:spPr/>
        <p:txBody>
          <a:bodyPr/>
          <a:lstStyle/>
          <a:p>
            <a:r>
              <a:rPr lang="fr-FR"/>
              <a:t>soutenance projet de fin d'études </a:t>
            </a:r>
          </a:p>
        </p:txBody>
      </p:sp>
      <p:sp>
        <p:nvSpPr>
          <p:cNvPr id="7" name="Espace réservé du numéro de diapositive 6">
            <a:extLst>
              <a:ext uri="{FF2B5EF4-FFF2-40B4-BE49-F238E27FC236}">
                <a16:creationId xmlns:a16="http://schemas.microsoft.com/office/drawing/2014/main" id="{4DE0CB1F-3A36-ADE7-FA0D-55188C534A02}"/>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2874082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7B212C-320C-DAD4-65DC-440754A9E7C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63B583E-CBF5-077D-0BDC-C8A7EBA619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4020D8F-6EE4-C9CC-E040-96CE2AB7738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CFD73FB-5405-A3C6-FDEB-60F2C7EC17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99605A5-2DCA-99DF-64A2-4842B463759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414B5F0-0761-AF1E-BFAC-0B9C612A7A25}"/>
              </a:ext>
            </a:extLst>
          </p:cNvPr>
          <p:cNvSpPr>
            <a:spLocks noGrp="1"/>
          </p:cNvSpPr>
          <p:nvPr>
            <p:ph type="dt" sz="half" idx="10"/>
          </p:nvPr>
        </p:nvSpPr>
        <p:spPr/>
        <p:txBody>
          <a:bodyPr/>
          <a:lstStyle/>
          <a:p>
            <a:r>
              <a:rPr lang="fr-MA"/>
              <a:t>09/06/2023</a:t>
            </a:r>
            <a:endParaRPr lang="fr-FR"/>
          </a:p>
        </p:txBody>
      </p:sp>
      <p:sp>
        <p:nvSpPr>
          <p:cNvPr id="8" name="Espace réservé du pied de page 7">
            <a:extLst>
              <a:ext uri="{FF2B5EF4-FFF2-40B4-BE49-F238E27FC236}">
                <a16:creationId xmlns:a16="http://schemas.microsoft.com/office/drawing/2014/main" id="{82F9ACA5-8D3A-6126-F3A6-314F572D1E29}"/>
              </a:ext>
            </a:extLst>
          </p:cNvPr>
          <p:cNvSpPr>
            <a:spLocks noGrp="1"/>
          </p:cNvSpPr>
          <p:nvPr>
            <p:ph type="ftr" sz="quarter" idx="11"/>
          </p:nvPr>
        </p:nvSpPr>
        <p:spPr/>
        <p:txBody>
          <a:bodyPr/>
          <a:lstStyle/>
          <a:p>
            <a:r>
              <a:rPr lang="fr-FR"/>
              <a:t>soutenance projet de fin d'études </a:t>
            </a:r>
          </a:p>
        </p:txBody>
      </p:sp>
      <p:sp>
        <p:nvSpPr>
          <p:cNvPr id="9" name="Espace réservé du numéro de diapositive 8">
            <a:extLst>
              <a:ext uri="{FF2B5EF4-FFF2-40B4-BE49-F238E27FC236}">
                <a16:creationId xmlns:a16="http://schemas.microsoft.com/office/drawing/2014/main" id="{3B03A7D8-142E-11C6-7CE7-7433CBE8A398}"/>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964836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4AF7E-4C37-C967-9ECD-575D86C6B6F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CB21E8E-BB5B-1757-DBD0-7E2FA9CEF617}"/>
              </a:ext>
            </a:extLst>
          </p:cNvPr>
          <p:cNvSpPr>
            <a:spLocks noGrp="1"/>
          </p:cNvSpPr>
          <p:nvPr>
            <p:ph type="dt" sz="half" idx="10"/>
          </p:nvPr>
        </p:nvSpPr>
        <p:spPr/>
        <p:txBody>
          <a:bodyPr/>
          <a:lstStyle/>
          <a:p>
            <a:r>
              <a:rPr lang="fr-MA"/>
              <a:t>09/06/2023</a:t>
            </a:r>
            <a:endParaRPr lang="fr-FR"/>
          </a:p>
        </p:txBody>
      </p:sp>
      <p:sp>
        <p:nvSpPr>
          <p:cNvPr id="4" name="Espace réservé du pied de page 3">
            <a:extLst>
              <a:ext uri="{FF2B5EF4-FFF2-40B4-BE49-F238E27FC236}">
                <a16:creationId xmlns:a16="http://schemas.microsoft.com/office/drawing/2014/main" id="{F6FC696F-8B05-BCF0-6E30-17D8ED85A0D3}"/>
              </a:ext>
            </a:extLst>
          </p:cNvPr>
          <p:cNvSpPr>
            <a:spLocks noGrp="1"/>
          </p:cNvSpPr>
          <p:nvPr>
            <p:ph type="ftr" sz="quarter" idx="11"/>
          </p:nvPr>
        </p:nvSpPr>
        <p:spPr/>
        <p:txBody>
          <a:bodyPr/>
          <a:lstStyle/>
          <a:p>
            <a:r>
              <a:rPr lang="fr-FR"/>
              <a:t>soutenance projet de fin d'études </a:t>
            </a:r>
          </a:p>
        </p:txBody>
      </p:sp>
      <p:sp>
        <p:nvSpPr>
          <p:cNvPr id="5" name="Espace réservé du numéro de diapositive 4">
            <a:extLst>
              <a:ext uri="{FF2B5EF4-FFF2-40B4-BE49-F238E27FC236}">
                <a16:creationId xmlns:a16="http://schemas.microsoft.com/office/drawing/2014/main" id="{C3BCEF5A-5840-E4F6-4B25-ED39B3ECB931}"/>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2784920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B2A4DF2-451C-2B0E-7439-0F0DFE69C483}"/>
              </a:ext>
            </a:extLst>
          </p:cNvPr>
          <p:cNvSpPr>
            <a:spLocks noGrp="1"/>
          </p:cNvSpPr>
          <p:nvPr>
            <p:ph type="dt" sz="half" idx="10"/>
          </p:nvPr>
        </p:nvSpPr>
        <p:spPr/>
        <p:txBody>
          <a:bodyPr/>
          <a:lstStyle/>
          <a:p>
            <a:r>
              <a:rPr lang="fr-MA"/>
              <a:t>09/06/2023</a:t>
            </a:r>
            <a:endParaRPr lang="fr-FR"/>
          </a:p>
        </p:txBody>
      </p:sp>
      <p:sp>
        <p:nvSpPr>
          <p:cNvPr id="3" name="Espace réservé du pied de page 2">
            <a:extLst>
              <a:ext uri="{FF2B5EF4-FFF2-40B4-BE49-F238E27FC236}">
                <a16:creationId xmlns:a16="http://schemas.microsoft.com/office/drawing/2014/main" id="{110FF027-E3F2-5235-BC0B-03B6DD8993F5}"/>
              </a:ext>
            </a:extLst>
          </p:cNvPr>
          <p:cNvSpPr>
            <a:spLocks noGrp="1"/>
          </p:cNvSpPr>
          <p:nvPr>
            <p:ph type="ftr" sz="quarter" idx="11"/>
          </p:nvPr>
        </p:nvSpPr>
        <p:spPr/>
        <p:txBody>
          <a:bodyPr/>
          <a:lstStyle/>
          <a:p>
            <a:r>
              <a:rPr lang="fr-FR"/>
              <a:t>soutenance projet de fin d'études </a:t>
            </a:r>
          </a:p>
        </p:txBody>
      </p:sp>
      <p:sp>
        <p:nvSpPr>
          <p:cNvPr id="4" name="Espace réservé du numéro de diapositive 3">
            <a:extLst>
              <a:ext uri="{FF2B5EF4-FFF2-40B4-BE49-F238E27FC236}">
                <a16:creationId xmlns:a16="http://schemas.microsoft.com/office/drawing/2014/main" id="{B9F7C2EE-84FC-B6F2-2BFA-FB96BF836F3B}"/>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1168311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9B41E-A733-DC5D-5716-D03F4C78FE8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FA9E702-E138-3CE8-9350-99EF69A3A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C6FB550-BC8F-4FC9-4434-1B71EE681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23DB1F7-FD61-D617-86FA-E2B1D29E78B5}"/>
              </a:ext>
            </a:extLst>
          </p:cNvPr>
          <p:cNvSpPr>
            <a:spLocks noGrp="1"/>
          </p:cNvSpPr>
          <p:nvPr>
            <p:ph type="dt" sz="half" idx="10"/>
          </p:nvPr>
        </p:nvSpPr>
        <p:spPr/>
        <p:txBody>
          <a:bodyPr/>
          <a:lstStyle/>
          <a:p>
            <a:r>
              <a:rPr lang="fr-MA"/>
              <a:t>09/06/2023</a:t>
            </a:r>
            <a:endParaRPr lang="fr-FR"/>
          </a:p>
        </p:txBody>
      </p:sp>
      <p:sp>
        <p:nvSpPr>
          <p:cNvPr id="6" name="Espace réservé du pied de page 5">
            <a:extLst>
              <a:ext uri="{FF2B5EF4-FFF2-40B4-BE49-F238E27FC236}">
                <a16:creationId xmlns:a16="http://schemas.microsoft.com/office/drawing/2014/main" id="{C2FB7BA1-8396-EE1C-A88F-1EEC0D9416CD}"/>
              </a:ext>
            </a:extLst>
          </p:cNvPr>
          <p:cNvSpPr>
            <a:spLocks noGrp="1"/>
          </p:cNvSpPr>
          <p:nvPr>
            <p:ph type="ftr" sz="quarter" idx="11"/>
          </p:nvPr>
        </p:nvSpPr>
        <p:spPr/>
        <p:txBody>
          <a:bodyPr/>
          <a:lstStyle/>
          <a:p>
            <a:r>
              <a:rPr lang="fr-FR"/>
              <a:t>soutenance projet de fin d'études </a:t>
            </a:r>
          </a:p>
        </p:txBody>
      </p:sp>
      <p:sp>
        <p:nvSpPr>
          <p:cNvPr id="7" name="Espace réservé du numéro de diapositive 6">
            <a:extLst>
              <a:ext uri="{FF2B5EF4-FFF2-40B4-BE49-F238E27FC236}">
                <a16:creationId xmlns:a16="http://schemas.microsoft.com/office/drawing/2014/main" id="{D576A533-32A2-10F5-5B16-C54CC83C0C8C}"/>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186298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25C36-2BC0-F3EA-E930-DAD6BE67EF3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2BD445C-189C-0D13-8A9F-5EEF0665B6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B8589FA-2F10-82F6-9143-16C01B573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0289315-0AAA-A2B4-C8AC-24E1BC10A23E}"/>
              </a:ext>
            </a:extLst>
          </p:cNvPr>
          <p:cNvSpPr>
            <a:spLocks noGrp="1"/>
          </p:cNvSpPr>
          <p:nvPr>
            <p:ph type="dt" sz="half" idx="10"/>
          </p:nvPr>
        </p:nvSpPr>
        <p:spPr/>
        <p:txBody>
          <a:bodyPr/>
          <a:lstStyle/>
          <a:p>
            <a:r>
              <a:rPr lang="fr-MA"/>
              <a:t>09/06/2023</a:t>
            </a:r>
            <a:endParaRPr lang="fr-FR"/>
          </a:p>
        </p:txBody>
      </p:sp>
      <p:sp>
        <p:nvSpPr>
          <p:cNvPr id="6" name="Espace réservé du pied de page 5">
            <a:extLst>
              <a:ext uri="{FF2B5EF4-FFF2-40B4-BE49-F238E27FC236}">
                <a16:creationId xmlns:a16="http://schemas.microsoft.com/office/drawing/2014/main" id="{C1457B07-7A46-2B6E-B225-BE4658D897D5}"/>
              </a:ext>
            </a:extLst>
          </p:cNvPr>
          <p:cNvSpPr>
            <a:spLocks noGrp="1"/>
          </p:cNvSpPr>
          <p:nvPr>
            <p:ph type="ftr" sz="quarter" idx="11"/>
          </p:nvPr>
        </p:nvSpPr>
        <p:spPr/>
        <p:txBody>
          <a:bodyPr/>
          <a:lstStyle/>
          <a:p>
            <a:r>
              <a:rPr lang="fr-FR"/>
              <a:t>soutenance projet de fin d'études </a:t>
            </a:r>
          </a:p>
        </p:txBody>
      </p:sp>
      <p:sp>
        <p:nvSpPr>
          <p:cNvPr id="7" name="Espace réservé du numéro de diapositive 6">
            <a:extLst>
              <a:ext uri="{FF2B5EF4-FFF2-40B4-BE49-F238E27FC236}">
                <a16:creationId xmlns:a16="http://schemas.microsoft.com/office/drawing/2014/main" id="{5E0C46AD-A9A9-2452-BBB4-F3FC0F4976EB}"/>
              </a:ext>
            </a:extLst>
          </p:cNvPr>
          <p:cNvSpPr>
            <a:spLocks noGrp="1"/>
          </p:cNvSpPr>
          <p:nvPr>
            <p:ph type="sldNum" sz="quarter" idx="12"/>
          </p:nvPr>
        </p:nvSpPr>
        <p:spPr/>
        <p:txBody>
          <a:bodyPr/>
          <a:lstStyle/>
          <a:p>
            <a:fld id="{A6129E45-9499-C346-9F18-401FE5241589}" type="slidenum">
              <a:rPr lang="fr-FR" smtClean="0"/>
              <a:t>‹N°›</a:t>
            </a:fld>
            <a:endParaRPr lang="fr-FR"/>
          </a:p>
        </p:txBody>
      </p:sp>
    </p:spTree>
    <p:extLst>
      <p:ext uri="{BB962C8B-B14F-4D97-AF65-F5344CB8AC3E}">
        <p14:creationId xmlns:p14="http://schemas.microsoft.com/office/powerpoint/2010/main" val="3771174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718D5C4-8CBB-2902-13DC-A899C8CD9F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2F3CFB3-AF2C-E76C-971D-3DB59F0556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AA84C59-8299-6CB7-F9E5-39D19DFEB5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MA"/>
              <a:t>09/06/2023</a:t>
            </a:r>
            <a:endParaRPr lang="fr-FR"/>
          </a:p>
        </p:txBody>
      </p:sp>
      <p:sp>
        <p:nvSpPr>
          <p:cNvPr id="5" name="Espace réservé du pied de page 4">
            <a:extLst>
              <a:ext uri="{FF2B5EF4-FFF2-40B4-BE49-F238E27FC236}">
                <a16:creationId xmlns:a16="http://schemas.microsoft.com/office/drawing/2014/main" id="{E9A069D1-2267-15FA-1769-0306D4521B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35F4811E-D205-4878-1E67-C3611E786B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29E45-9499-C346-9F18-401FE5241589}" type="slidenum">
              <a:rPr lang="fr-FR" smtClean="0"/>
              <a:t>‹N°›</a:t>
            </a:fld>
            <a:endParaRPr lang="fr-FR"/>
          </a:p>
        </p:txBody>
      </p:sp>
    </p:spTree>
    <p:extLst>
      <p:ext uri="{BB962C8B-B14F-4D97-AF65-F5344CB8AC3E}">
        <p14:creationId xmlns:p14="http://schemas.microsoft.com/office/powerpoint/2010/main" val="1163156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5.svg"/><Relationship Id="rId12" Type="http://schemas.microsoft.com/office/2007/relationships/hdphoto" Target="../media/hdphoto9.wdp"/><Relationship Id="rId17" Type="http://schemas.openxmlformats.org/officeDocument/2006/relationships/image" Target="../media/image42.png"/><Relationship Id="rId2" Type="http://schemas.openxmlformats.org/officeDocument/2006/relationships/notesSlide" Target="../notesSlides/notesSlide6.xml"/><Relationship Id="rId16" Type="http://schemas.openxmlformats.org/officeDocument/2006/relationships/image" Target="../media/image41.sv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svg"/><Relationship Id="rId15" Type="http://schemas.openxmlformats.org/officeDocument/2006/relationships/image" Target="../media/image40.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4.svg"/><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4.png"/><Relationship Id="rId3" Type="http://schemas.openxmlformats.org/officeDocument/2006/relationships/image" Target="../media/image25.png"/><Relationship Id="rId7" Type="http://schemas.microsoft.com/office/2007/relationships/hdphoto" Target="../media/hdphoto10.wdp"/><Relationship Id="rId12"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4.svg"/><Relationship Id="rId10" Type="http://schemas.openxmlformats.org/officeDocument/2006/relationships/image" Target="../media/image41.svg"/><Relationship Id="rId4" Type="http://schemas.openxmlformats.org/officeDocument/2006/relationships/image" Target="../media/image3.png"/><Relationship Id="rId9" Type="http://schemas.openxmlformats.org/officeDocument/2006/relationships/image" Target="../media/image40.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46.png"/><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6.png"/><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80.png"/><Relationship Id="rId5" Type="http://schemas.openxmlformats.org/officeDocument/2006/relationships/slide" Target="slide260.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jpe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jpeg"/><Relationship Id="rId16" Type="http://schemas.openxmlformats.org/officeDocument/2006/relationships/image" Target="../media/image67.sv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svg"/><Relationship Id="rId9" Type="http://schemas.openxmlformats.org/officeDocument/2006/relationships/image" Target="../media/image60.jpeg"/><Relationship Id="rId14" Type="http://schemas.openxmlformats.org/officeDocument/2006/relationships/image" Target="../media/image65.jpeg"/></Relationships>
</file>

<file path=ppt/slides/_rels/slide22.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jp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g"/></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6" Type="http://schemas.openxmlformats.org/officeDocument/2006/relationships/image" Target="../media/image740.png"/><Relationship Id="rId21" Type="http://schemas.openxmlformats.org/officeDocument/2006/relationships/image" Target="../media/image761.png"/><Relationship Id="rId34" Type="http://schemas.openxmlformats.org/officeDocument/2006/relationships/slide" Target="slide31.xml"/><Relationship Id="rId42" Type="http://schemas.openxmlformats.org/officeDocument/2006/relationships/image" Target="../media/image831.PNG"/><Relationship Id="rId47" Type="http://schemas.openxmlformats.org/officeDocument/2006/relationships/image" Target="../media/image810.png"/><Relationship Id="rId50" Type="http://schemas.openxmlformats.org/officeDocument/2006/relationships/image" Target="../media/image820.png"/><Relationship Id="rId55" Type="http://schemas.openxmlformats.org/officeDocument/2006/relationships/slide" Target="slide44.xml"/><Relationship Id="rId63" Type="http://schemas.openxmlformats.org/officeDocument/2006/relationships/image" Target="../media/image90.png"/><Relationship Id="rId68" Type="http://schemas.openxmlformats.org/officeDocument/2006/relationships/image" Target="../media/image880.png"/><Relationship Id="rId7" Type="http://schemas.openxmlformats.org/officeDocument/2006/relationships/slide" Target="slide22.xml"/><Relationship Id="rId2" Type="http://schemas.openxmlformats.org/officeDocument/2006/relationships/notesSlide" Target="../notesSlides/notesSlide130.xml"/><Relationship Id="rId16" Type="http://schemas.openxmlformats.org/officeDocument/2006/relationships/slide" Target="slide25.xml"/><Relationship Id="rId29" Type="http://schemas.openxmlformats.org/officeDocument/2006/relationships/image" Target="../media/image750.png"/><Relationship Id="rId11" Type="http://schemas.openxmlformats.org/officeDocument/2006/relationships/image" Target="../media/image690.png"/><Relationship Id="rId24" Type="http://schemas.openxmlformats.org/officeDocument/2006/relationships/image" Target="../media/image771.PNG"/><Relationship Id="rId32" Type="http://schemas.openxmlformats.org/officeDocument/2006/relationships/image" Target="../media/image760.png"/><Relationship Id="rId37" Type="http://schemas.openxmlformats.org/officeDocument/2006/relationships/slide" Target="slide32.xml"/><Relationship Id="rId40" Type="http://schemas.openxmlformats.org/officeDocument/2006/relationships/slide" Target="slide33.xml"/><Relationship Id="rId45" Type="http://schemas.openxmlformats.org/officeDocument/2006/relationships/image" Target="../media/image841.png"/><Relationship Id="rId53" Type="http://schemas.openxmlformats.org/officeDocument/2006/relationships/image" Target="../media/image830.png"/><Relationship Id="rId58" Type="http://schemas.openxmlformats.org/officeDocument/2006/relationships/slide" Target="slide45.xml"/><Relationship Id="rId66" Type="http://schemas.openxmlformats.org/officeDocument/2006/relationships/image" Target="../media/image910.png"/><Relationship Id="rId5" Type="http://schemas.openxmlformats.org/officeDocument/2006/relationships/image" Target="../media/image670.png"/><Relationship Id="rId61" Type="http://schemas.openxmlformats.org/officeDocument/2006/relationships/slide" Target="slide46.xml"/><Relationship Id="rId19" Type="http://schemas.openxmlformats.org/officeDocument/2006/relationships/slide" Target="slide26.xml"/><Relationship Id="rId14" Type="http://schemas.openxmlformats.org/officeDocument/2006/relationships/image" Target="../media/image700.png"/><Relationship Id="rId22" Type="http://schemas.openxmlformats.org/officeDocument/2006/relationships/slide" Target="slide27.xml"/><Relationship Id="rId27" Type="http://schemas.openxmlformats.org/officeDocument/2006/relationships/image" Target="../media/image781.PNG"/><Relationship Id="rId30" Type="http://schemas.openxmlformats.org/officeDocument/2006/relationships/image" Target="../media/image791.PNG"/><Relationship Id="rId35" Type="http://schemas.openxmlformats.org/officeDocument/2006/relationships/image" Target="../media/image770.png"/><Relationship Id="rId43" Type="http://schemas.openxmlformats.org/officeDocument/2006/relationships/slide" Target="slide34.xml"/><Relationship Id="rId48" Type="http://schemas.openxmlformats.org/officeDocument/2006/relationships/image" Target="../media/image851.PNG"/><Relationship Id="rId56" Type="http://schemas.openxmlformats.org/officeDocument/2006/relationships/image" Target="../media/image840.png"/><Relationship Id="rId64" Type="http://schemas.openxmlformats.org/officeDocument/2006/relationships/slide" Target="slide47.xml"/><Relationship Id="rId8" Type="http://schemas.openxmlformats.org/officeDocument/2006/relationships/image" Target="../media/image680.PNG"/><Relationship Id="rId51" Type="http://schemas.openxmlformats.org/officeDocument/2006/relationships/image" Target="../media/image861.PNG"/><Relationship Id="rId3" Type="http://schemas.openxmlformats.org/officeDocument/2006/relationships/image" Target="../media/image70.png"/><Relationship Id="rId12" Type="http://schemas.openxmlformats.org/officeDocument/2006/relationships/image" Target="../media/image73.png"/><Relationship Id="rId17" Type="http://schemas.openxmlformats.org/officeDocument/2006/relationships/image" Target="../media/image711.png"/><Relationship Id="rId25" Type="http://schemas.openxmlformats.org/officeDocument/2006/relationships/slide" Target="slide28.xml"/><Relationship Id="rId33" Type="http://schemas.openxmlformats.org/officeDocument/2006/relationships/image" Target="../media/image801.PNG"/><Relationship Id="rId38" Type="http://schemas.openxmlformats.org/officeDocument/2006/relationships/image" Target="../media/image780.png"/><Relationship Id="rId46" Type="http://schemas.openxmlformats.org/officeDocument/2006/relationships/slide" Target="slide35.xml"/><Relationship Id="rId59" Type="http://schemas.openxmlformats.org/officeDocument/2006/relationships/image" Target="../media/image850.png"/><Relationship Id="rId67" Type="http://schemas.openxmlformats.org/officeDocument/2006/relationships/slide" Target="slide38.xml"/><Relationship Id="rId20" Type="http://schemas.openxmlformats.org/officeDocument/2006/relationships/image" Target="../media/image720.png"/><Relationship Id="rId41" Type="http://schemas.openxmlformats.org/officeDocument/2006/relationships/image" Target="../media/image790.png"/><Relationship Id="rId54" Type="http://schemas.openxmlformats.org/officeDocument/2006/relationships/image" Target="../media/image871.PNG"/><Relationship Id="rId62" Type="http://schemas.openxmlformats.org/officeDocument/2006/relationships/image" Target="../media/image860.png"/><Relationship Id="rId1" Type="http://schemas.openxmlformats.org/officeDocument/2006/relationships/slideLayout" Target="../slideLayouts/slideLayout1.xml"/><Relationship Id="rId6" Type="http://schemas.openxmlformats.org/officeDocument/2006/relationships/image" Target="../media/image71.png"/><Relationship Id="rId15" Type="http://schemas.openxmlformats.org/officeDocument/2006/relationships/image" Target="../media/image74.png"/><Relationship Id="rId23" Type="http://schemas.openxmlformats.org/officeDocument/2006/relationships/image" Target="../media/image730.png"/><Relationship Id="rId28" Type="http://schemas.openxmlformats.org/officeDocument/2006/relationships/slide" Target="slide29.xml"/><Relationship Id="rId36" Type="http://schemas.openxmlformats.org/officeDocument/2006/relationships/image" Target="../media/image811.PNG"/><Relationship Id="rId49" Type="http://schemas.openxmlformats.org/officeDocument/2006/relationships/slide" Target="slide36.xml"/><Relationship Id="rId57" Type="http://schemas.openxmlformats.org/officeDocument/2006/relationships/image" Target="../media/image88.png"/><Relationship Id="rId10" Type="http://schemas.openxmlformats.org/officeDocument/2006/relationships/slide" Target="slide23.xml"/><Relationship Id="rId31" Type="http://schemas.openxmlformats.org/officeDocument/2006/relationships/slide" Target="slide30.xml"/><Relationship Id="rId44" Type="http://schemas.openxmlformats.org/officeDocument/2006/relationships/image" Target="../media/image800.png"/><Relationship Id="rId52" Type="http://schemas.openxmlformats.org/officeDocument/2006/relationships/slide" Target="slide37.xml"/><Relationship Id="rId60" Type="http://schemas.openxmlformats.org/officeDocument/2006/relationships/image" Target="../media/image89.png"/><Relationship Id="rId65" Type="http://schemas.openxmlformats.org/officeDocument/2006/relationships/image" Target="../media/image870.png"/><Relationship Id="rId4" Type="http://schemas.openxmlformats.org/officeDocument/2006/relationships/slide" Target="slide21.xml"/><Relationship Id="rId9" Type="http://schemas.openxmlformats.org/officeDocument/2006/relationships/image" Target="../media/image72.png"/><Relationship Id="rId13" Type="http://schemas.openxmlformats.org/officeDocument/2006/relationships/slide" Target="slide24.xml"/><Relationship Id="rId18" Type="http://schemas.openxmlformats.org/officeDocument/2006/relationships/image" Target="../media/image751.png"/><Relationship Id="rId39" Type="http://schemas.openxmlformats.org/officeDocument/2006/relationships/image" Target="../media/image821.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5.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3.png"/></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3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slide" Target="slide40.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svg"/><Relationship Id="rId9"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2.svg"/><Relationship Id="rId12" Type="http://schemas.microsoft.com/office/2007/relationships/hdphoto" Target="../media/hdphoto3.wdp"/><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5" Type="http://schemas.openxmlformats.org/officeDocument/2006/relationships/image" Target="../media/image17.jpeg"/><Relationship Id="rId10" Type="http://schemas.openxmlformats.org/officeDocument/2006/relationships/image" Target="../media/image14.png"/><Relationship Id="rId4" Type="http://schemas.openxmlformats.org/officeDocument/2006/relationships/image" Target="../media/image9.svg"/><Relationship Id="rId9" Type="http://schemas.microsoft.com/office/2007/relationships/hdphoto" Target="../media/hdphoto2.wdp"/><Relationship Id="rId1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hdphoto" Target="../media/hdphoto7.wdp"/><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15.png"/><Relationship Id="rId12" Type="http://schemas.microsoft.com/office/2007/relationships/hdphoto" Target="../media/hdphoto8.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29.png"/><Relationship Id="rId5" Type="http://schemas.openxmlformats.org/officeDocument/2006/relationships/image" Target="../media/image27.png"/><Relationship Id="rId10" Type="http://schemas.microsoft.com/office/2007/relationships/hdphoto" Target="../media/hdphoto6.wdp"/><Relationship Id="rId4" Type="http://schemas.openxmlformats.org/officeDocument/2006/relationships/image" Target="../media/image26.jpg"/><Relationship Id="rId9" Type="http://schemas.openxmlformats.org/officeDocument/2006/relationships/image" Target="../media/image16.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B94475F-9724-29D1-A657-5C9549E751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764" b="26654"/>
          <a:stretch/>
        </p:blipFill>
        <p:spPr bwMode="auto">
          <a:xfrm>
            <a:off x="-1" y="1"/>
            <a:ext cx="2757489" cy="1338094"/>
          </a:xfrm>
          <a:prstGeom prst="rect">
            <a:avLst/>
          </a:prstGeom>
          <a:solidFill>
            <a:schemeClr val="bg1">
              <a:alpha val="65000"/>
            </a:schemeClr>
          </a:solidFill>
          <a:ln>
            <a:noFill/>
          </a:ln>
          <a:effectLst/>
          <a:extLst>
            <a:ext uri="{53640926-AAD7-44D8-BBD7-CCE9431645EC}">
              <a14:shadowObscured xmlns:a14="http://schemas.microsoft.com/office/drawing/2010/main"/>
            </a:ext>
          </a:extLst>
        </p:spPr>
      </p:pic>
      <p:sp>
        <p:nvSpPr>
          <p:cNvPr id="9" name="Zone de texte 2027946436">
            <a:extLst>
              <a:ext uri="{FF2B5EF4-FFF2-40B4-BE49-F238E27FC236}">
                <a16:creationId xmlns:a16="http://schemas.microsoft.com/office/drawing/2014/main" id="{BCC0FA32-E1BC-33D2-B027-F40A36D5541A}"/>
              </a:ext>
            </a:extLst>
          </p:cNvPr>
          <p:cNvSpPr txBox="1"/>
          <p:nvPr/>
        </p:nvSpPr>
        <p:spPr>
          <a:xfrm>
            <a:off x="3826034" y="0"/>
            <a:ext cx="4539933" cy="1571625"/>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fr-MA" sz="2400" dirty="0">
                <a:ln>
                  <a:noFill/>
                </a:ln>
                <a:solidFill>
                  <a:srgbClr val="4472C4"/>
                </a:solidFill>
                <a:effectLst>
                  <a:outerShdw blurRad="38100" dist="25400" dir="5400000" algn="ctr">
                    <a:srgbClr val="6E747A">
                      <a:alpha val="43000"/>
                    </a:srgbClr>
                  </a:outerShdw>
                </a:effectLst>
                <a:latin typeface="Times New Roman" panose="02020603050405020304" pitchFamily="18" charset="0"/>
                <a:ea typeface="Times New Roman" panose="02020603050405020304" pitchFamily="18" charset="0"/>
              </a:rPr>
              <a:t>Faculté des Sciences BEN M’SICK</a:t>
            </a:r>
            <a:endParaRPr lang="fr-MA" sz="1200" dirty="0">
              <a:effectLst/>
              <a:latin typeface="Times New Roman" panose="02020603050405020304" pitchFamily="18" charset="0"/>
              <a:ea typeface="Times New Roman" panose="02020603050405020304" pitchFamily="18" charset="0"/>
            </a:endParaRPr>
          </a:p>
          <a:p>
            <a:pPr algn="ctr"/>
            <a:r>
              <a:rPr lang="fr-MA" sz="24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Times New Roman" panose="02020603050405020304" pitchFamily="18" charset="0"/>
              </a:rPr>
              <a:t>Université Hassan 2 de Casablanca</a:t>
            </a:r>
            <a:endParaRPr lang="fr-MA" sz="1200" dirty="0">
              <a:effectLst/>
              <a:latin typeface="Times New Roman" panose="02020603050405020304" pitchFamily="18" charset="0"/>
              <a:ea typeface="Times New Roman" panose="02020603050405020304" pitchFamily="18" charset="0"/>
            </a:endParaRPr>
          </a:p>
        </p:txBody>
      </p:sp>
      <p:pic>
        <p:nvPicPr>
          <p:cNvPr id="10" name="Image 9">
            <a:extLst>
              <a:ext uri="{FF2B5EF4-FFF2-40B4-BE49-F238E27FC236}">
                <a16:creationId xmlns:a16="http://schemas.microsoft.com/office/drawing/2014/main" id="{3024FB73-D509-A9E6-E193-654DE4CC0F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1312" y="-204791"/>
            <a:ext cx="1690688" cy="1690688"/>
          </a:xfrm>
          <a:prstGeom prst="rect">
            <a:avLst/>
          </a:prstGeom>
        </p:spPr>
      </p:pic>
      <p:sp>
        <p:nvSpPr>
          <p:cNvPr id="11" name="Zone de texte 11">
            <a:extLst>
              <a:ext uri="{FF2B5EF4-FFF2-40B4-BE49-F238E27FC236}">
                <a16:creationId xmlns:a16="http://schemas.microsoft.com/office/drawing/2014/main" id="{D3FC892E-3205-CDC3-56D1-8B27DB2F2C9F}"/>
              </a:ext>
            </a:extLst>
          </p:cNvPr>
          <p:cNvSpPr txBox="1"/>
          <p:nvPr/>
        </p:nvSpPr>
        <p:spPr>
          <a:xfrm>
            <a:off x="-11471" y="5555615"/>
            <a:ext cx="3143250" cy="1302385"/>
          </a:xfrm>
          <a:prstGeom prst="rect">
            <a:avLst/>
          </a:prstGeom>
          <a:noFill/>
          <a:ln w="6350">
            <a:noFill/>
          </a:ln>
          <a:effectLst>
            <a:outerShdw blurRad="50800" dist="50800" dir="5400000" algn="ctr" rotWithShape="0">
              <a:srgbClr val="000000">
                <a:alpha val="35873"/>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fr-FR" sz="18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Préparé par :</a:t>
            </a:r>
            <a:endParaRPr lang="fr-MA" sz="1200" dirty="0">
              <a:effectLst/>
              <a:latin typeface="Times New Roman" panose="02020603050405020304" pitchFamily="18" charset="0"/>
              <a:ea typeface="Times New Roman" panose="02020603050405020304" pitchFamily="18" charset="0"/>
            </a:endParaRPr>
          </a:p>
          <a:p>
            <a:r>
              <a:rPr lang="fr-MA" sz="1800"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Bouchama Touhami </a:t>
            </a:r>
            <a:endParaRPr lang="fr-MA" sz="1200" dirty="0">
              <a:effectLst/>
              <a:latin typeface="Times New Roman" panose="02020603050405020304" pitchFamily="18" charset="0"/>
              <a:ea typeface="Times New Roman" panose="02020603050405020304" pitchFamily="18" charset="0"/>
            </a:endParaRPr>
          </a:p>
          <a:p>
            <a:r>
              <a:rPr lang="fr-FR" sz="18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 Mountassir Idrissi Yassine</a:t>
            </a:r>
            <a:endParaRPr lang="fr-MA" sz="1200" dirty="0">
              <a:effectLst/>
              <a:latin typeface="Times New Roman" panose="02020603050405020304" pitchFamily="18" charset="0"/>
              <a:ea typeface="Times New Roman" panose="02020603050405020304" pitchFamily="18" charset="0"/>
            </a:endParaRPr>
          </a:p>
          <a:p>
            <a:r>
              <a:rPr lang="fr-FR" sz="18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          Naya Oussama</a:t>
            </a:r>
            <a:endParaRPr lang="fr-MA" sz="1200" dirty="0">
              <a:effectLst/>
              <a:latin typeface="Times New Roman" panose="02020603050405020304" pitchFamily="18" charset="0"/>
              <a:ea typeface="Times New Roman" panose="02020603050405020304" pitchFamily="18" charset="0"/>
            </a:endParaRPr>
          </a:p>
          <a:p>
            <a:r>
              <a:rPr lang="fr-MA" sz="220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MA" sz="1200" dirty="0">
              <a:effectLst/>
              <a:latin typeface="Times New Roman" panose="02020603050405020304" pitchFamily="18" charset="0"/>
              <a:ea typeface="Times New Roman" panose="02020603050405020304" pitchFamily="18" charset="0"/>
            </a:endParaRPr>
          </a:p>
        </p:txBody>
      </p:sp>
      <p:sp>
        <p:nvSpPr>
          <p:cNvPr id="13" name="Zone de texte 11">
            <a:extLst>
              <a:ext uri="{FF2B5EF4-FFF2-40B4-BE49-F238E27FC236}">
                <a16:creationId xmlns:a16="http://schemas.microsoft.com/office/drawing/2014/main" id="{C6179E0C-A79D-9766-CF1A-FFC195741B3A}"/>
              </a:ext>
            </a:extLst>
          </p:cNvPr>
          <p:cNvSpPr txBox="1"/>
          <p:nvPr/>
        </p:nvSpPr>
        <p:spPr>
          <a:xfrm>
            <a:off x="9446262" y="5893753"/>
            <a:ext cx="2614930" cy="683260"/>
          </a:xfrm>
          <a:prstGeom prst="rect">
            <a:avLst/>
          </a:prstGeom>
          <a:noFill/>
          <a:ln w="6350">
            <a:noFill/>
          </a:ln>
          <a:effectLst>
            <a:outerShdw blurRad="50800" dist="50800" dir="5400000" algn="ctr" rotWithShape="0">
              <a:srgbClr val="000000">
                <a:alpha val="35873"/>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p>
            <a:r>
              <a:rPr lang="fr-MA" sz="1800" b="1">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 </a:t>
            </a:r>
            <a:r>
              <a:rPr lang="fr-FR" sz="1800" b="1">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Sous l’encadrement de :</a:t>
            </a:r>
            <a:endParaRPr lang="fr-MA" sz="1200">
              <a:effectLst/>
              <a:latin typeface="Times New Roman" panose="02020603050405020304" pitchFamily="18" charset="0"/>
              <a:ea typeface="Times New Roman" panose="02020603050405020304" pitchFamily="18" charset="0"/>
            </a:endParaRPr>
          </a:p>
          <a:p>
            <a:r>
              <a:rPr lang="fr-FR" sz="180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b="1" spc="5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Pr. Zahour Omar</a:t>
            </a:r>
            <a:endParaRPr lang="fr-MA" sz="1200">
              <a:effectLst/>
              <a:latin typeface="Times New Roman" panose="02020603050405020304" pitchFamily="18" charset="0"/>
              <a:ea typeface="Times New Roman" panose="02020603050405020304" pitchFamily="18" charset="0"/>
            </a:endParaRPr>
          </a:p>
        </p:txBody>
      </p:sp>
      <p:sp>
        <p:nvSpPr>
          <p:cNvPr id="14" name="Zone de texte 11">
            <a:extLst>
              <a:ext uri="{FF2B5EF4-FFF2-40B4-BE49-F238E27FC236}">
                <a16:creationId xmlns:a16="http://schemas.microsoft.com/office/drawing/2014/main" id="{E4537D2D-7C0B-E810-3339-F68F62BCC1DE}"/>
              </a:ext>
            </a:extLst>
          </p:cNvPr>
          <p:cNvSpPr txBox="1"/>
          <p:nvPr/>
        </p:nvSpPr>
        <p:spPr>
          <a:xfrm>
            <a:off x="2759075" y="1556792"/>
            <a:ext cx="6673850" cy="1448435"/>
          </a:xfrm>
          <a:prstGeom prst="rect">
            <a:avLst/>
          </a:prstGeom>
          <a:noFill/>
          <a:ln w="6350">
            <a:noFill/>
          </a:ln>
          <a:effectLst>
            <a:outerShdw blurRad="50800" dist="50800" dir="5400000" algn="ctr" rotWithShape="0">
              <a:srgbClr val="000000">
                <a:alpha val="35873"/>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fr-FR" sz="2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SOUTENANCE DE PROJET DE FIN </a:t>
            </a:r>
            <a:endParaRPr lang="fr-MA" sz="1200" dirty="0">
              <a:effectLst/>
              <a:latin typeface="Times New Roman" panose="02020603050405020304" pitchFamily="18" charset="0"/>
              <a:ea typeface="Times New Roman" panose="02020603050405020304" pitchFamily="18" charset="0"/>
            </a:endParaRPr>
          </a:p>
          <a:p>
            <a:pPr algn="ctr"/>
            <a:r>
              <a:rPr lang="fr-FR" sz="2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D’ÉTUDES</a:t>
            </a:r>
            <a:endParaRPr lang="fr-MA" sz="1200" dirty="0">
              <a:effectLst/>
              <a:latin typeface="Times New Roman" panose="02020603050405020304" pitchFamily="18" charset="0"/>
              <a:ea typeface="Times New Roman" panose="02020603050405020304" pitchFamily="18" charset="0"/>
            </a:endParaRPr>
          </a:p>
          <a:p>
            <a:r>
              <a:rPr lang="fr-FR" sz="2200" dirty="0">
                <a:solidFill>
                  <a:srgbClr val="808080"/>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22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Licence Sciences Mathématiques et Informatique</a:t>
            </a:r>
            <a:endParaRPr lang="fr-MA" sz="1200" dirty="0">
              <a:effectLst/>
              <a:latin typeface="Times New Roman" panose="02020603050405020304" pitchFamily="18" charset="0"/>
              <a:ea typeface="Times New Roman" panose="02020603050405020304" pitchFamily="18" charset="0"/>
            </a:endParaRPr>
          </a:p>
        </p:txBody>
      </p:sp>
      <p:cxnSp>
        <p:nvCxnSpPr>
          <p:cNvPr id="16" name="Connecteur droit 15">
            <a:extLst>
              <a:ext uri="{FF2B5EF4-FFF2-40B4-BE49-F238E27FC236}">
                <a16:creationId xmlns:a16="http://schemas.microsoft.com/office/drawing/2014/main" id="{F1F27BAE-2072-138A-35FA-ADA907FD1751}"/>
              </a:ext>
            </a:extLst>
          </p:cNvPr>
          <p:cNvCxnSpPr>
            <a:cxnSpLocks/>
          </p:cNvCxnSpPr>
          <p:nvPr/>
        </p:nvCxnSpPr>
        <p:spPr>
          <a:xfrm>
            <a:off x="-24680" y="1484784"/>
            <a:ext cx="12216680" cy="0"/>
          </a:xfrm>
          <a:prstGeom prst="line">
            <a:avLst/>
          </a:prstGeom>
          <a:ln w="50800">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21" name="Graphique 20">
            <a:extLst>
              <a:ext uri="{FF2B5EF4-FFF2-40B4-BE49-F238E27FC236}">
                <a16:creationId xmlns:a16="http://schemas.microsoft.com/office/drawing/2014/main" id="{F19941FD-F5A0-92C6-5B62-E4434C7C22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3486" y="4005064"/>
            <a:ext cx="1316756" cy="1316756"/>
          </a:xfrm>
          <a:prstGeom prst="rect">
            <a:avLst/>
          </a:prstGeom>
        </p:spPr>
      </p:pic>
      <p:sp>
        <p:nvSpPr>
          <p:cNvPr id="23" name="ZoneTexte 22">
            <a:extLst>
              <a:ext uri="{FF2B5EF4-FFF2-40B4-BE49-F238E27FC236}">
                <a16:creationId xmlns:a16="http://schemas.microsoft.com/office/drawing/2014/main" id="{C37BC6ED-3CFF-8C84-F7CB-6F2273E2D39C}"/>
              </a:ext>
            </a:extLst>
          </p:cNvPr>
          <p:cNvSpPr txBox="1"/>
          <p:nvPr/>
        </p:nvSpPr>
        <p:spPr>
          <a:xfrm>
            <a:off x="3023461" y="5323146"/>
            <a:ext cx="6145078" cy="335756"/>
          </a:xfrm>
          <a:prstGeom prst="rect">
            <a:avLst/>
          </a:prstGeom>
          <a:noFill/>
        </p:spPr>
        <p:txBody>
          <a:bodyPr wrap="square">
            <a:spAutoFit/>
          </a:bodyPr>
          <a:lstStyle/>
          <a:p>
            <a:pPr algn="ctr"/>
            <a:r>
              <a:rPr lang="fr-FR" sz="18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8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8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1000" dirty="0">
              <a:effectLst/>
              <a:latin typeface="Times New Roman" panose="02020603050405020304" pitchFamily="18" charset="0"/>
              <a:ea typeface="Times New Roman" panose="02020603050405020304" pitchFamily="18" charset="0"/>
            </a:endParaRPr>
          </a:p>
        </p:txBody>
      </p:sp>
      <p:sp>
        <p:nvSpPr>
          <p:cNvPr id="2" name="ZoneTexte 1">
            <a:extLst>
              <a:ext uri="{FF2B5EF4-FFF2-40B4-BE49-F238E27FC236}">
                <a16:creationId xmlns:a16="http://schemas.microsoft.com/office/drawing/2014/main" id="{CF27C91A-803A-9DA6-EB13-70D913335A3C}"/>
              </a:ext>
            </a:extLst>
          </p:cNvPr>
          <p:cNvSpPr txBox="1"/>
          <p:nvPr/>
        </p:nvSpPr>
        <p:spPr>
          <a:xfrm>
            <a:off x="3023461" y="3258020"/>
            <a:ext cx="6145078" cy="646331"/>
          </a:xfrm>
          <a:prstGeom prst="rect">
            <a:avLst/>
          </a:prstGeom>
          <a:noFill/>
        </p:spPr>
        <p:txBody>
          <a:bodyPr wrap="square">
            <a:spAutoFit/>
          </a:bodyPr>
          <a:lstStyle/>
          <a:p>
            <a:pPr algn="ctr"/>
            <a:r>
              <a:rPr lang="fr-FR" sz="18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8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t>
            </a:r>
          </a:p>
          <a:p>
            <a:pPr algn="ctr"/>
            <a:r>
              <a:rPr lang="fr-FR" sz="18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Détection des risques </a:t>
            </a:r>
          </a:p>
        </p:txBody>
      </p:sp>
    </p:spTree>
    <p:extLst>
      <p:ext uri="{BB962C8B-B14F-4D97-AF65-F5344CB8AC3E}">
        <p14:creationId xmlns:p14="http://schemas.microsoft.com/office/powerpoint/2010/main" val="3454440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30140AC-43E0-169D-0327-FC67514CA11C}"/>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33F2681-ACDF-2F31-234F-19189794C871}"/>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28EFF7CC-B556-AB53-BCE9-28572257F6AD}"/>
              </a:ext>
            </a:extLst>
          </p:cNvPr>
          <p:cNvSpPr>
            <a:spLocks noGrp="1"/>
          </p:cNvSpPr>
          <p:nvPr>
            <p:ph type="sldNum" sz="quarter" idx="12"/>
          </p:nvPr>
        </p:nvSpPr>
        <p:spPr/>
        <p:txBody>
          <a:bodyPr/>
          <a:lstStyle/>
          <a:p>
            <a:fld id="{A6129E45-9499-C346-9F18-401FE5241589}" type="slidenum">
              <a:rPr lang="fr-FR" smtClean="0"/>
              <a:t>10</a:t>
            </a:fld>
            <a:endParaRPr lang="fr-FR"/>
          </a:p>
        </p:txBody>
      </p:sp>
      <p:sp>
        <p:nvSpPr>
          <p:cNvPr id="2" name="Rectangle 1">
            <a:extLst>
              <a:ext uri="{FF2B5EF4-FFF2-40B4-BE49-F238E27FC236}">
                <a16:creationId xmlns:a16="http://schemas.microsoft.com/office/drawing/2014/main" id="{4A1DD0DD-6F66-0664-09A1-ACEA1ADF7F18}"/>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007748E7-9436-E816-2724-F0F4593F6BCF}"/>
              </a:ext>
            </a:extLst>
          </p:cNvPr>
          <p:cNvSpPr/>
          <p:nvPr/>
        </p:nvSpPr>
        <p:spPr>
          <a:xfrm>
            <a:off x="8256240" y="0"/>
            <a:ext cx="393576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 </a:t>
            </a:r>
            <a:r>
              <a:rPr lang="fr-FR"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6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900" dirty="0">
              <a:effectLst/>
              <a:latin typeface="Times New Roman" panose="02020603050405020304" pitchFamily="18" charset="0"/>
              <a:ea typeface="Times New Roman" panose="02020603050405020304" pitchFamily="18" charset="0"/>
            </a:endParaRPr>
          </a:p>
        </p:txBody>
      </p:sp>
      <p:pic>
        <p:nvPicPr>
          <p:cNvPr id="13" name="Image 12">
            <a:extLst>
              <a:ext uri="{FF2B5EF4-FFF2-40B4-BE49-F238E27FC236}">
                <a16:creationId xmlns:a16="http://schemas.microsoft.com/office/drawing/2014/main" id="{842EF0FC-B1FF-907A-4E3E-9522E9D2A39B}"/>
              </a:ext>
            </a:extLst>
          </p:cNvPr>
          <p:cNvPicPr>
            <a:picLocks noChangeAspect="1"/>
          </p:cNvPicPr>
          <p:nvPr/>
        </p:nvPicPr>
        <p:blipFill rotWithShape="1">
          <a:blip r:embed="rId3"/>
          <a:srcRect l="27454" t="21211" r="25078" b="23814"/>
          <a:stretch/>
        </p:blipFill>
        <p:spPr>
          <a:xfrm>
            <a:off x="9934972" y="338554"/>
            <a:ext cx="578296" cy="617156"/>
          </a:xfrm>
          <a:prstGeom prst="rect">
            <a:avLst/>
          </a:prstGeom>
        </p:spPr>
      </p:pic>
      <p:pic>
        <p:nvPicPr>
          <p:cNvPr id="12" name="Graphique 11">
            <a:extLst>
              <a:ext uri="{FF2B5EF4-FFF2-40B4-BE49-F238E27FC236}">
                <a16:creationId xmlns:a16="http://schemas.microsoft.com/office/drawing/2014/main" id="{EA3FEA0B-B3C3-0E46-519C-6435824A31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3239" y="1287229"/>
            <a:ext cx="1564901" cy="1564901"/>
          </a:xfrm>
          <a:prstGeom prst="rect">
            <a:avLst/>
          </a:prstGeom>
        </p:spPr>
      </p:pic>
      <p:pic>
        <p:nvPicPr>
          <p:cNvPr id="15" name="Graphique 14">
            <a:extLst>
              <a:ext uri="{FF2B5EF4-FFF2-40B4-BE49-F238E27FC236}">
                <a16:creationId xmlns:a16="http://schemas.microsoft.com/office/drawing/2014/main" id="{F89E9F5B-0680-3722-B118-A47A886690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37320" y="3070643"/>
            <a:ext cx="2967916" cy="2967916"/>
          </a:xfrm>
          <a:prstGeom prst="rect">
            <a:avLst/>
          </a:prstGeom>
        </p:spPr>
      </p:pic>
      <p:cxnSp>
        <p:nvCxnSpPr>
          <p:cNvPr id="16" name="Connecteur droit 15">
            <a:extLst>
              <a:ext uri="{FF2B5EF4-FFF2-40B4-BE49-F238E27FC236}">
                <a16:creationId xmlns:a16="http://schemas.microsoft.com/office/drawing/2014/main" id="{748488A9-0917-49E8-4B01-DF9C67B2478F}"/>
              </a:ext>
            </a:extLst>
          </p:cNvPr>
          <p:cNvCxnSpPr>
            <a:cxnSpLocks/>
          </p:cNvCxnSpPr>
          <p:nvPr/>
        </p:nvCxnSpPr>
        <p:spPr>
          <a:xfrm>
            <a:off x="3018478" y="1287229"/>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pic>
        <p:nvPicPr>
          <p:cNvPr id="17" name="Graphique 16">
            <a:extLst>
              <a:ext uri="{FF2B5EF4-FFF2-40B4-BE49-F238E27FC236}">
                <a16:creationId xmlns:a16="http://schemas.microsoft.com/office/drawing/2014/main" id="{094D5FC7-63A6-1DF7-5430-ECAF80CE15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5676" y="2132856"/>
            <a:ext cx="1448432" cy="1448432"/>
          </a:xfrm>
          <a:prstGeom prst="rect">
            <a:avLst/>
          </a:prstGeom>
        </p:spPr>
      </p:pic>
      <p:sp>
        <p:nvSpPr>
          <p:cNvPr id="18" name="Rectangle 17">
            <a:extLst>
              <a:ext uri="{FF2B5EF4-FFF2-40B4-BE49-F238E27FC236}">
                <a16:creationId xmlns:a16="http://schemas.microsoft.com/office/drawing/2014/main" id="{4B01A556-0288-7EC8-3AA5-72D0CE786409}"/>
              </a:ext>
            </a:extLst>
          </p:cNvPr>
          <p:cNvSpPr/>
          <p:nvPr/>
        </p:nvSpPr>
        <p:spPr>
          <a:xfrm>
            <a:off x="28296" y="3861048"/>
            <a:ext cx="2743192" cy="584775"/>
          </a:xfrm>
          <a:prstGeom prst="rect">
            <a:avLst/>
          </a:prstGeom>
          <a:noFill/>
        </p:spPr>
        <p:txBody>
          <a:bodyPr wrap="square" lIns="91440" tIns="45720" rIns="91440" bIns="45720">
            <a:spAutoFit/>
          </a:bodyPr>
          <a:lstStyle/>
          <a:p>
            <a:pPr algn="ctr"/>
            <a:r>
              <a:rPr lang="fr-FR"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6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900" dirty="0">
              <a:effectLst/>
              <a:latin typeface="Times New Roman" panose="02020603050405020304" pitchFamily="18" charset="0"/>
              <a:ea typeface="Times New Roman" panose="02020603050405020304" pitchFamily="18" charset="0"/>
            </a:endParaRPr>
          </a:p>
        </p:txBody>
      </p:sp>
      <p:pic>
        <p:nvPicPr>
          <p:cNvPr id="20" name="Image 19">
            <a:extLst>
              <a:ext uri="{FF2B5EF4-FFF2-40B4-BE49-F238E27FC236}">
                <a16:creationId xmlns:a16="http://schemas.microsoft.com/office/drawing/2014/main" id="{33159246-37CE-E3D0-668F-E298071D6AC9}"/>
              </a:ext>
            </a:extLst>
          </p:cNvPr>
          <p:cNvPicPr>
            <a:picLocks noChangeAspect="1"/>
          </p:cNvPicPr>
          <p:nvPr/>
        </p:nvPicPr>
        <p:blipFill>
          <a:blip r:embed="rId10"/>
          <a:stretch>
            <a:fillRect/>
          </a:stretch>
        </p:blipFill>
        <p:spPr>
          <a:xfrm>
            <a:off x="5689623" y="665851"/>
            <a:ext cx="1440160" cy="1440160"/>
          </a:xfrm>
          <a:prstGeom prst="rect">
            <a:avLst/>
          </a:prstGeom>
        </p:spPr>
      </p:pic>
      <p:pic>
        <p:nvPicPr>
          <p:cNvPr id="24" name="Image 23">
            <a:extLst>
              <a:ext uri="{FF2B5EF4-FFF2-40B4-BE49-F238E27FC236}">
                <a16:creationId xmlns:a16="http://schemas.microsoft.com/office/drawing/2014/main" id="{1B707E8A-5730-88C2-7CED-562CCE61D82B}"/>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38167" y1="47833" x2="38167" y2="47833"/>
                        <a14:foregroundMark x1="41500" y1="48167" x2="41500" y2="48167"/>
                        <a14:foregroundMark x1="41833" y1="48167" x2="41833" y2="48167"/>
                        <a14:foregroundMark x1="41833" y1="48167" x2="41833" y2="48167"/>
                        <a14:foregroundMark x1="41833" y1="48167" x2="41833" y2="48167"/>
                        <a14:foregroundMark x1="38500" y1="64667" x2="38500" y2="64667"/>
                        <a14:foregroundMark x1="51667" y1="71833" x2="51667" y2="71833"/>
                        <a14:foregroundMark x1="62500" y1="61333" x2="62500" y2="61333"/>
                        <a14:foregroundMark x1="68833" y1="50333" x2="68833" y2="50333"/>
                        <a14:foregroundMark x1="48667" y1="70333" x2="48667" y2="70333"/>
                      </a14:backgroundRemoval>
                    </a14:imgEffect>
                  </a14:imgLayer>
                </a14:imgProps>
              </a:ext>
            </a:extLst>
          </a:blip>
          <a:srcRect l="24350" t="13830" r="22102" b="12460"/>
          <a:stretch/>
        </p:blipFill>
        <p:spPr>
          <a:xfrm>
            <a:off x="3265469" y="2621519"/>
            <a:ext cx="1112912" cy="1531916"/>
          </a:xfrm>
          <a:prstGeom prst="rect">
            <a:avLst/>
          </a:prstGeom>
        </p:spPr>
      </p:pic>
      <p:pic>
        <p:nvPicPr>
          <p:cNvPr id="26" name="Image 25">
            <a:extLst>
              <a:ext uri="{FF2B5EF4-FFF2-40B4-BE49-F238E27FC236}">
                <a16:creationId xmlns:a16="http://schemas.microsoft.com/office/drawing/2014/main" id="{326C84E2-27FC-1DA9-9FE8-00D2AA72AB40}"/>
              </a:ext>
            </a:extLst>
          </p:cNvPr>
          <p:cNvPicPr>
            <a:picLocks noChangeAspect="1"/>
          </p:cNvPicPr>
          <p:nvPr/>
        </p:nvPicPr>
        <p:blipFill>
          <a:blip r:embed="rId13"/>
          <a:stretch>
            <a:fillRect/>
          </a:stretch>
        </p:blipFill>
        <p:spPr>
          <a:xfrm>
            <a:off x="3497658" y="4464428"/>
            <a:ext cx="1531916" cy="1531916"/>
          </a:xfrm>
          <a:prstGeom prst="rect">
            <a:avLst/>
          </a:prstGeom>
        </p:spPr>
      </p:pic>
      <p:pic>
        <p:nvPicPr>
          <p:cNvPr id="31" name="Image 30">
            <a:extLst>
              <a:ext uri="{FF2B5EF4-FFF2-40B4-BE49-F238E27FC236}">
                <a16:creationId xmlns:a16="http://schemas.microsoft.com/office/drawing/2014/main" id="{62C91CF5-DEA5-36DA-A360-504472A9DB79}"/>
              </a:ext>
            </a:extLst>
          </p:cNvPr>
          <p:cNvPicPr>
            <a:picLocks noChangeAspect="1"/>
          </p:cNvPicPr>
          <p:nvPr/>
        </p:nvPicPr>
        <p:blipFill>
          <a:blip r:embed="rId14"/>
          <a:stretch>
            <a:fillRect/>
          </a:stretch>
        </p:blipFill>
        <p:spPr>
          <a:xfrm>
            <a:off x="3325193" y="818787"/>
            <a:ext cx="1287224" cy="1287224"/>
          </a:xfrm>
          <a:prstGeom prst="rect">
            <a:avLst/>
          </a:prstGeom>
        </p:spPr>
      </p:pic>
      <p:pic>
        <p:nvPicPr>
          <p:cNvPr id="35" name="Graphique 34">
            <a:extLst>
              <a:ext uri="{FF2B5EF4-FFF2-40B4-BE49-F238E27FC236}">
                <a16:creationId xmlns:a16="http://schemas.microsoft.com/office/drawing/2014/main" id="{4613A9C0-D898-4D3F-C2B2-35815011D1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70729" y="4296668"/>
            <a:ext cx="2064553" cy="1867435"/>
          </a:xfrm>
          <a:prstGeom prst="rect">
            <a:avLst/>
          </a:prstGeom>
        </p:spPr>
      </p:pic>
      <p:pic>
        <p:nvPicPr>
          <p:cNvPr id="38" name="Image 37">
            <a:extLst>
              <a:ext uri="{FF2B5EF4-FFF2-40B4-BE49-F238E27FC236}">
                <a16:creationId xmlns:a16="http://schemas.microsoft.com/office/drawing/2014/main" id="{A3B71976-9D71-EC3B-4A5F-272C74EB5676}"/>
              </a:ext>
            </a:extLst>
          </p:cNvPr>
          <p:cNvPicPr>
            <a:picLocks noChangeAspect="1"/>
          </p:cNvPicPr>
          <p:nvPr/>
        </p:nvPicPr>
        <p:blipFill>
          <a:blip r:embed="rId17"/>
          <a:stretch>
            <a:fillRect/>
          </a:stretch>
        </p:blipFill>
        <p:spPr>
          <a:xfrm>
            <a:off x="5337500" y="2202134"/>
            <a:ext cx="2080043" cy="2080043"/>
          </a:xfrm>
          <a:prstGeom prst="rect">
            <a:avLst/>
          </a:prstGeom>
        </p:spPr>
      </p:pic>
      <p:cxnSp>
        <p:nvCxnSpPr>
          <p:cNvPr id="39" name="Connecteur droit 38">
            <a:extLst>
              <a:ext uri="{FF2B5EF4-FFF2-40B4-BE49-F238E27FC236}">
                <a16:creationId xmlns:a16="http://schemas.microsoft.com/office/drawing/2014/main" id="{68927507-F641-6CF3-97A0-BBBB10054ED1}"/>
              </a:ext>
            </a:extLst>
          </p:cNvPr>
          <p:cNvCxnSpPr>
            <a:cxnSpLocks/>
          </p:cNvCxnSpPr>
          <p:nvPr/>
        </p:nvCxnSpPr>
        <p:spPr>
          <a:xfrm>
            <a:off x="8173305" y="1309872"/>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732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30140AC-43E0-169D-0327-FC67514CA11C}"/>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33F2681-ACDF-2F31-234F-19189794C871}"/>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28EFF7CC-B556-AB53-BCE9-28572257F6AD}"/>
              </a:ext>
            </a:extLst>
          </p:cNvPr>
          <p:cNvSpPr>
            <a:spLocks noGrp="1"/>
          </p:cNvSpPr>
          <p:nvPr>
            <p:ph type="sldNum" sz="quarter" idx="12"/>
          </p:nvPr>
        </p:nvSpPr>
        <p:spPr/>
        <p:txBody>
          <a:bodyPr/>
          <a:lstStyle/>
          <a:p>
            <a:fld id="{A6129E45-9499-C346-9F18-401FE5241589}" type="slidenum">
              <a:rPr lang="fr-FR" smtClean="0"/>
              <a:t>11</a:t>
            </a:fld>
            <a:endParaRPr lang="fr-FR"/>
          </a:p>
        </p:txBody>
      </p:sp>
      <p:sp>
        <p:nvSpPr>
          <p:cNvPr id="2" name="Rectangle 1">
            <a:extLst>
              <a:ext uri="{FF2B5EF4-FFF2-40B4-BE49-F238E27FC236}">
                <a16:creationId xmlns:a16="http://schemas.microsoft.com/office/drawing/2014/main" id="{4A1DD0DD-6F66-0664-09A1-ACEA1ADF7F18}"/>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007748E7-9436-E816-2724-F0F4593F6BCF}"/>
              </a:ext>
            </a:extLst>
          </p:cNvPr>
          <p:cNvSpPr/>
          <p:nvPr/>
        </p:nvSpPr>
        <p:spPr>
          <a:xfrm>
            <a:off x="8256240" y="0"/>
            <a:ext cx="393576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 </a:t>
            </a:r>
            <a:r>
              <a:rPr lang="fr-FR"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6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900" dirty="0">
              <a:effectLst/>
              <a:latin typeface="Times New Roman" panose="02020603050405020304" pitchFamily="18" charset="0"/>
              <a:ea typeface="Times New Roman" panose="02020603050405020304" pitchFamily="18" charset="0"/>
            </a:endParaRPr>
          </a:p>
        </p:txBody>
      </p:sp>
      <p:pic>
        <p:nvPicPr>
          <p:cNvPr id="13" name="Image 12">
            <a:extLst>
              <a:ext uri="{FF2B5EF4-FFF2-40B4-BE49-F238E27FC236}">
                <a16:creationId xmlns:a16="http://schemas.microsoft.com/office/drawing/2014/main" id="{842EF0FC-B1FF-907A-4E3E-9522E9D2A39B}"/>
              </a:ext>
            </a:extLst>
          </p:cNvPr>
          <p:cNvPicPr>
            <a:picLocks noChangeAspect="1"/>
          </p:cNvPicPr>
          <p:nvPr/>
        </p:nvPicPr>
        <p:blipFill rotWithShape="1">
          <a:blip r:embed="rId3"/>
          <a:srcRect l="27454" t="21211" r="25078" b="23814"/>
          <a:stretch/>
        </p:blipFill>
        <p:spPr>
          <a:xfrm>
            <a:off x="9934972" y="338554"/>
            <a:ext cx="578296" cy="617156"/>
          </a:xfrm>
          <a:prstGeom prst="rect">
            <a:avLst/>
          </a:prstGeom>
        </p:spPr>
      </p:pic>
      <p:cxnSp>
        <p:nvCxnSpPr>
          <p:cNvPr id="16" name="Connecteur droit 15">
            <a:extLst>
              <a:ext uri="{FF2B5EF4-FFF2-40B4-BE49-F238E27FC236}">
                <a16:creationId xmlns:a16="http://schemas.microsoft.com/office/drawing/2014/main" id="{748488A9-0917-49E8-4B01-DF9C67B2478F}"/>
              </a:ext>
            </a:extLst>
          </p:cNvPr>
          <p:cNvCxnSpPr>
            <a:cxnSpLocks/>
          </p:cNvCxnSpPr>
          <p:nvPr/>
        </p:nvCxnSpPr>
        <p:spPr>
          <a:xfrm>
            <a:off x="3018478" y="1287229"/>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pic>
        <p:nvPicPr>
          <p:cNvPr id="17" name="Graphique 16">
            <a:extLst>
              <a:ext uri="{FF2B5EF4-FFF2-40B4-BE49-F238E27FC236}">
                <a16:creationId xmlns:a16="http://schemas.microsoft.com/office/drawing/2014/main" id="{094D5FC7-63A6-1DF7-5430-ECAF80CE15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676" y="2132856"/>
            <a:ext cx="1448432" cy="1448432"/>
          </a:xfrm>
          <a:prstGeom prst="rect">
            <a:avLst/>
          </a:prstGeom>
        </p:spPr>
      </p:pic>
      <p:sp>
        <p:nvSpPr>
          <p:cNvPr id="18" name="Rectangle 17">
            <a:extLst>
              <a:ext uri="{FF2B5EF4-FFF2-40B4-BE49-F238E27FC236}">
                <a16:creationId xmlns:a16="http://schemas.microsoft.com/office/drawing/2014/main" id="{4B01A556-0288-7EC8-3AA5-72D0CE786409}"/>
              </a:ext>
            </a:extLst>
          </p:cNvPr>
          <p:cNvSpPr/>
          <p:nvPr/>
        </p:nvSpPr>
        <p:spPr>
          <a:xfrm>
            <a:off x="28296" y="3861048"/>
            <a:ext cx="2743192" cy="584775"/>
          </a:xfrm>
          <a:prstGeom prst="rect">
            <a:avLst/>
          </a:prstGeom>
          <a:noFill/>
        </p:spPr>
        <p:txBody>
          <a:bodyPr wrap="square" lIns="91440" tIns="45720" rIns="91440" bIns="45720">
            <a:spAutoFit/>
          </a:bodyPr>
          <a:lstStyle/>
          <a:p>
            <a:pPr algn="ctr"/>
            <a:r>
              <a:rPr lang="fr-FR"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6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900" dirty="0">
              <a:effectLst/>
              <a:latin typeface="Times New Roman" panose="02020603050405020304" pitchFamily="18" charset="0"/>
              <a:ea typeface="Times New Roman" panose="02020603050405020304" pitchFamily="18" charset="0"/>
            </a:endParaRPr>
          </a:p>
        </p:txBody>
      </p:sp>
      <p:pic>
        <p:nvPicPr>
          <p:cNvPr id="24" name="Image 23">
            <a:extLst>
              <a:ext uri="{FF2B5EF4-FFF2-40B4-BE49-F238E27FC236}">
                <a16:creationId xmlns:a16="http://schemas.microsoft.com/office/drawing/2014/main" id="{1B707E8A-5730-88C2-7CED-562CCE61D82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38167" y1="47833" x2="38167" y2="47833"/>
                        <a14:foregroundMark x1="41500" y1="48167" x2="41500" y2="48167"/>
                        <a14:foregroundMark x1="41833" y1="48167" x2="41833" y2="48167"/>
                        <a14:foregroundMark x1="41833" y1="48167" x2="41833" y2="48167"/>
                        <a14:foregroundMark x1="41833" y1="48167" x2="41833" y2="48167"/>
                        <a14:foregroundMark x1="38500" y1="64667" x2="38500" y2="64667"/>
                        <a14:foregroundMark x1="51667" y1="71833" x2="51667" y2="71833"/>
                        <a14:foregroundMark x1="62500" y1="61333" x2="62500" y2="61333"/>
                        <a14:foregroundMark x1="68833" y1="50333" x2="68833" y2="50333"/>
                        <a14:foregroundMark x1="48667" y1="70333" x2="48667" y2="70333"/>
                      </a14:backgroundRemoval>
                    </a14:imgEffect>
                  </a14:imgLayer>
                </a14:imgProps>
              </a:ext>
            </a:extLst>
          </a:blip>
          <a:srcRect l="24350" t="13830" r="22102" b="12460"/>
          <a:stretch/>
        </p:blipFill>
        <p:spPr>
          <a:xfrm>
            <a:off x="3265469" y="2621519"/>
            <a:ext cx="1112912" cy="1531916"/>
          </a:xfrm>
          <a:prstGeom prst="rect">
            <a:avLst/>
          </a:prstGeom>
        </p:spPr>
      </p:pic>
      <p:pic>
        <p:nvPicPr>
          <p:cNvPr id="26" name="Image 25">
            <a:extLst>
              <a:ext uri="{FF2B5EF4-FFF2-40B4-BE49-F238E27FC236}">
                <a16:creationId xmlns:a16="http://schemas.microsoft.com/office/drawing/2014/main" id="{326C84E2-27FC-1DA9-9FE8-00D2AA72AB40}"/>
              </a:ext>
            </a:extLst>
          </p:cNvPr>
          <p:cNvPicPr>
            <a:picLocks noChangeAspect="1"/>
          </p:cNvPicPr>
          <p:nvPr/>
        </p:nvPicPr>
        <p:blipFill>
          <a:blip r:embed="rId8"/>
          <a:stretch>
            <a:fillRect/>
          </a:stretch>
        </p:blipFill>
        <p:spPr>
          <a:xfrm>
            <a:off x="3497658" y="4464428"/>
            <a:ext cx="1531916" cy="1531916"/>
          </a:xfrm>
          <a:prstGeom prst="rect">
            <a:avLst/>
          </a:prstGeom>
        </p:spPr>
      </p:pic>
      <p:pic>
        <p:nvPicPr>
          <p:cNvPr id="35" name="Graphique 34">
            <a:extLst>
              <a:ext uri="{FF2B5EF4-FFF2-40B4-BE49-F238E27FC236}">
                <a16:creationId xmlns:a16="http://schemas.microsoft.com/office/drawing/2014/main" id="{4613A9C0-D898-4D3F-C2B2-35815011D1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70729" y="4296668"/>
            <a:ext cx="2064553" cy="1867435"/>
          </a:xfrm>
          <a:prstGeom prst="rect">
            <a:avLst/>
          </a:prstGeom>
        </p:spPr>
      </p:pic>
      <p:pic>
        <p:nvPicPr>
          <p:cNvPr id="38" name="Image 37">
            <a:extLst>
              <a:ext uri="{FF2B5EF4-FFF2-40B4-BE49-F238E27FC236}">
                <a16:creationId xmlns:a16="http://schemas.microsoft.com/office/drawing/2014/main" id="{A3B71976-9D71-EC3B-4A5F-272C74EB5676}"/>
              </a:ext>
            </a:extLst>
          </p:cNvPr>
          <p:cNvPicPr>
            <a:picLocks noChangeAspect="1"/>
          </p:cNvPicPr>
          <p:nvPr/>
        </p:nvPicPr>
        <p:blipFill>
          <a:blip r:embed="rId11"/>
          <a:stretch>
            <a:fillRect/>
          </a:stretch>
        </p:blipFill>
        <p:spPr>
          <a:xfrm>
            <a:off x="5337500" y="2202134"/>
            <a:ext cx="2080043" cy="2080043"/>
          </a:xfrm>
          <a:prstGeom prst="rect">
            <a:avLst/>
          </a:prstGeom>
        </p:spPr>
      </p:pic>
      <p:pic>
        <p:nvPicPr>
          <p:cNvPr id="10" name="Image 9">
            <a:extLst>
              <a:ext uri="{FF2B5EF4-FFF2-40B4-BE49-F238E27FC236}">
                <a16:creationId xmlns:a16="http://schemas.microsoft.com/office/drawing/2014/main" id="{D47C5993-5A33-A7D0-4CEE-B6555BF4C3E5}"/>
              </a:ext>
            </a:extLst>
          </p:cNvPr>
          <p:cNvPicPr>
            <a:picLocks noChangeAspect="1"/>
          </p:cNvPicPr>
          <p:nvPr/>
        </p:nvPicPr>
        <p:blipFill rotWithShape="1">
          <a:blip r:embed="rId12"/>
          <a:srcRect t="17494" b="14394"/>
          <a:stretch/>
        </p:blipFill>
        <p:spPr>
          <a:xfrm>
            <a:off x="3863752" y="774339"/>
            <a:ext cx="2814152" cy="1536855"/>
          </a:xfrm>
          <a:prstGeom prst="rect">
            <a:avLst/>
          </a:prstGeom>
        </p:spPr>
      </p:pic>
      <p:cxnSp>
        <p:nvCxnSpPr>
          <p:cNvPr id="11" name="Connecteur droit 10">
            <a:extLst>
              <a:ext uri="{FF2B5EF4-FFF2-40B4-BE49-F238E27FC236}">
                <a16:creationId xmlns:a16="http://schemas.microsoft.com/office/drawing/2014/main" id="{0150020F-8DB0-4EF5-4C03-FE5C4183CB8D}"/>
              </a:ext>
            </a:extLst>
          </p:cNvPr>
          <p:cNvCxnSpPr>
            <a:cxnSpLocks/>
          </p:cNvCxnSpPr>
          <p:nvPr/>
        </p:nvCxnSpPr>
        <p:spPr>
          <a:xfrm>
            <a:off x="7968208" y="1545423"/>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pic>
        <p:nvPicPr>
          <p:cNvPr id="19" name="Image 18">
            <a:extLst>
              <a:ext uri="{FF2B5EF4-FFF2-40B4-BE49-F238E27FC236}">
                <a16:creationId xmlns:a16="http://schemas.microsoft.com/office/drawing/2014/main" id="{54835BE0-4803-2ECE-D616-D294562B24C9}"/>
              </a:ext>
            </a:extLst>
          </p:cNvPr>
          <p:cNvPicPr>
            <a:picLocks noChangeAspect="1"/>
          </p:cNvPicPr>
          <p:nvPr/>
        </p:nvPicPr>
        <p:blipFill>
          <a:blip r:embed="rId13"/>
          <a:stretch>
            <a:fillRect/>
          </a:stretch>
        </p:blipFill>
        <p:spPr>
          <a:xfrm>
            <a:off x="8996925" y="1559043"/>
            <a:ext cx="1683112" cy="1683112"/>
          </a:xfrm>
          <a:prstGeom prst="rect">
            <a:avLst/>
          </a:prstGeom>
        </p:spPr>
      </p:pic>
      <p:pic>
        <p:nvPicPr>
          <p:cNvPr id="25" name="Image 24">
            <a:extLst>
              <a:ext uri="{FF2B5EF4-FFF2-40B4-BE49-F238E27FC236}">
                <a16:creationId xmlns:a16="http://schemas.microsoft.com/office/drawing/2014/main" id="{F13BC6D6-2B61-67BE-1C99-20F97C344A84}"/>
              </a:ext>
            </a:extLst>
          </p:cNvPr>
          <p:cNvPicPr>
            <a:picLocks noChangeAspect="1"/>
          </p:cNvPicPr>
          <p:nvPr/>
        </p:nvPicPr>
        <p:blipFill>
          <a:blip r:embed="rId14"/>
          <a:stretch>
            <a:fillRect/>
          </a:stretch>
        </p:blipFill>
        <p:spPr>
          <a:xfrm>
            <a:off x="8214324" y="3321050"/>
            <a:ext cx="3302000" cy="3035300"/>
          </a:xfrm>
          <a:prstGeom prst="rect">
            <a:avLst/>
          </a:prstGeom>
        </p:spPr>
      </p:pic>
    </p:spTree>
    <p:extLst>
      <p:ext uri="{BB962C8B-B14F-4D97-AF65-F5344CB8AC3E}">
        <p14:creationId xmlns:p14="http://schemas.microsoft.com/office/powerpoint/2010/main" val="197453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a:extLst>
              <a:ext uri="{FF2B5EF4-FFF2-40B4-BE49-F238E27FC236}">
                <a16:creationId xmlns:a16="http://schemas.microsoft.com/office/drawing/2014/main" id="{2C883BBC-12D0-0538-9AA2-C9742ECC9CE5}"/>
              </a:ext>
            </a:extLst>
          </p:cNvPr>
          <p:cNvGrpSpPr/>
          <p:nvPr/>
        </p:nvGrpSpPr>
        <p:grpSpPr>
          <a:xfrm>
            <a:off x="263352" y="260648"/>
            <a:ext cx="2808312" cy="576064"/>
            <a:chOff x="191344" y="116632"/>
            <a:chExt cx="2808312" cy="576064"/>
          </a:xfrm>
        </p:grpSpPr>
        <p:sp>
          <p:nvSpPr>
            <p:cNvPr id="8" name="Rectangle : coins arrondis 7">
              <a:extLst>
                <a:ext uri="{FF2B5EF4-FFF2-40B4-BE49-F238E27FC236}">
                  <a16:creationId xmlns:a16="http://schemas.microsoft.com/office/drawing/2014/main" id="{0BCD26EE-B596-CA1B-45E4-213E7CC6BB41}"/>
                </a:ext>
              </a:extLst>
            </p:cNvPr>
            <p:cNvSpPr/>
            <p:nvPr/>
          </p:nvSpPr>
          <p:spPr>
            <a:xfrm>
              <a:off x="191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75AA0C7-2DBA-CA30-6FBF-4EC16379DF53}"/>
                </a:ext>
              </a:extLst>
            </p:cNvPr>
            <p:cNvSpPr txBox="1"/>
            <p:nvPr/>
          </p:nvSpPr>
          <p:spPr>
            <a:xfrm>
              <a:off x="363766" y="219998"/>
              <a:ext cx="2448272" cy="369332"/>
            </a:xfrm>
            <a:prstGeom prst="rect">
              <a:avLst/>
            </a:prstGeom>
            <a:noFill/>
          </p:spPr>
          <p:txBody>
            <a:bodyPr wrap="square" rtlCol="0">
              <a:spAutoFit/>
            </a:bodyPr>
            <a:lstStyle/>
            <a:p>
              <a:r>
                <a:rPr lang="fr-FR" dirty="0"/>
                <a:t>      PROBLÉMATIQUE</a:t>
              </a:r>
            </a:p>
          </p:txBody>
        </p:sp>
      </p:grpSp>
      <p:grpSp>
        <p:nvGrpSpPr>
          <p:cNvPr id="21" name="Groupe 20">
            <a:extLst>
              <a:ext uri="{FF2B5EF4-FFF2-40B4-BE49-F238E27FC236}">
                <a16:creationId xmlns:a16="http://schemas.microsoft.com/office/drawing/2014/main" id="{7B8CC59A-128C-2EC3-4208-F91CEECB3319}"/>
              </a:ext>
            </a:extLst>
          </p:cNvPr>
          <p:cNvGrpSpPr/>
          <p:nvPr/>
        </p:nvGrpSpPr>
        <p:grpSpPr>
          <a:xfrm>
            <a:off x="3215680" y="1772816"/>
            <a:ext cx="2808312" cy="576064"/>
            <a:chOff x="3215680" y="116632"/>
            <a:chExt cx="2808312" cy="576064"/>
          </a:xfrm>
        </p:grpSpPr>
        <p:sp>
          <p:nvSpPr>
            <p:cNvPr id="9" name="Rectangle : coins arrondis 8">
              <a:extLst>
                <a:ext uri="{FF2B5EF4-FFF2-40B4-BE49-F238E27FC236}">
                  <a16:creationId xmlns:a16="http://schemas.microsoft.com/office/drawing/2014/main" id="{CF1173F5-16AE-811E-54D0-16F31708E0E2}"/>
                </a:ext>
              </a:extLst>
            </p:cNvPr>
            <p:cNvSpPr/>
            <p:nvPr/>
          </p:nvSpPr>
          <p:spPr>
            <a:xfrm>
              <a:off x="3215680"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0732410-3A5E-F1C6-6363-D6326B7BB3BD}"/>
                </a:ext>
              </a:extLst>
            </p:cNvPr>
            <p:cNvSpPr txBox="1"/>
            <p:nvPr/>
          </p:nvSpPr>
          <p:spPr>
            <a:xfrm>
              <a:off x="3395700" y="219998"/>
              <a:ext cx="2448272" cy="369332"/>
            </a:xfrm>
            <a:prstGeom prst="rect">
              <a:avLst/>
            </a:prstGeom>
            <a:noFill/>
          </p:spPr>
          <p:txBody>
            <a:bodyPr wrap="square" rtlCol="0">
              <a:spAutoFit/>
            </a:bodyPr>
            <a:lstStyle/>
            <a:p>
              <a:r>
                <a:rPr lang="fr-FR" dirty="0"/>
                <a:t>ÉTUDE CONCEPTUELLE</a:t>
              </a:r>
            </a:p>
          </p:txBody>
        </p:sp>
      </p:grpSp>
      <p:grpSp>
        <p:nvGrpSpPr>
          <p:cNvPr id="22" name="Groupe 21">
            <a:extLst>
              <a:ext uri="{FF2B5EF4-FFF2-40B4-BE49-F238E27FC236}">
                <a16:creationId xmlns:a16="http://schemas.microsoft.com/office/drawing/2014/main" id="{2DDA672F-C9B9-0470-901D-07E91F8F44D3}"/>
              </a:ext>
            </a:extLst>
          </p:cNvPr>
          <p:cNvGrpSpPr/>
          <p:nvPr/>
        </p:nvGrpSpPr>
        <p:grpSpPr>
          <a:xfrm>
            <a:off x="6240016" y="3284984"/>
            <a:ext cx="2808312" cy="576064"/>
            <a:chOff x="6240016" y="116632"/>
            <a:chExt cx="2808312" cy="576064"/>
          </a:xfrm>
        </p:grpSpPr>
        <p:sp>
          <p:nvSpPr>
            <p:cNvPr id="10" name="Rectangle : coins arrondis 9">
              <a:extLst>
                <a:ext uri="{FF2B5EF4-FFF2-40B4-BE49-F238E27FC236}">
                  <a16:creationId xmlns:a16="http://schemas.microsoft.com/office/drawing/2014/main" id="{C6469B38-D05B-D1E2-3247-C0C92437EEF8}"/>
                </a:ext>
              </a:extLst>
            </p:cNvPr>
            <p:cNvSpPr/>
            <p:nvPr/>
          </p:nvSpPr>
          <p:spPr>
            <a:xfrm>
              <a:off x="6240016"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F29E131-0FB1-9E12-203A-571C65799E4D}"/>
                </a:ext>
              </a:extLst>
            </p:cNvPr>
            <p:cNvSpPr txBox="1"/>
            <p:nvPr/>
          </p:nvSpPr>
          <p:spPr>
            <a:xfrm>
              <a:off x="6420036" y="219998"/>
              <a:ext cx="2448272" cy="369332"/>
            </a:xfrm>
            <a:prstGeom prst="rect">
              <a:avLst/>
            </a:prstGeom>
            <a:noFill/>
          </p:spPr>
          <p:txBody>
            <a:bodyPr wrap="square" rtlCol="0">
              <a:spAutoFit/>
            </a:bodyPr>
            <a:lstStyle/>
            <a:p>
              <a:r>
                <a:rPr lang="fr-FR" dirty="0"/>
                <a:t>         RÉALISATION</a:t>
              </a:r>
            </a:p>
          </p:txBody>
        </p:sp>
      </p:grpSp>
      <p:grpSp>
        <p:nvGrpSpPr>
          <p:cNvPr id="23" name="Groupe 22">
            <a:extLst>
              <a:ext uri="{FF2B5EF4-FFF2-40B4-BE49-F238E27FC236}">
                <a16:creationId xmlns:a16="http://schemas.microsoft.com/office/drawing/2014/main" id="{856BABB4-B36F-894C-3DEF-58D25E2B3446}"/>
              </a:ext>
            </a:extLst>
          </p:cNvPr>
          <p:cNvGrpSpPr/>
          <p:nvPr/>
        </p:nvGrpSpPr>
        <p:grpSpPr>
          <a:xfrm>
            <a:off x="9192344" y="6021288"/>
            <a:ext cx="2808312" cy="576064"/>
            <a:chOff x="9192344" y="116632"/>
            <a:chExt cx="2808312" cy="576064"/>
          </a:xfrm>
        </p:grpSpPr>
        <p:sp>
          <p:nvSpPr>
            <p:cNvPr id="11" name="Rectangle : coins arrondis 10">
              <a:extLst>
                <a:ext uri="{FF2B5EF4-FFF2-40B4-BE49-F238E27FC236}">
                  <a16:creationId xmlns:a16="http://schemas.microsoft.com/office/drawing/2014/main" id="{CD97353F-DFC6-7E83-5F97-BFCDA02A397D}"/>
                </a:ext>
              </a:extLst>
            </p:cNvPr>
            <p:cNvSpPr/>
            <p:nvPr/>
          </p:nvSpPr>
          <p:spPr>
            <a:xfrm>
              <a:off x="9192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D5DD52EF-9D7B-5AF7-539D-F729062975B5}"/>
                </a:ext>
              </a:extLst>
            </p:cNvPr>
            <p:cNvSpPr txBox="1"/>
            <p:nvPr/>
          </p:nvSpPr>
          <p:spPr>
            <a:xfrm>
              <a:off x="9336360" y="219998"/>
              <a:ext cx="2448272" cy="369332"/>
            </a:xfrm>
            <a:prstGeom prst="rect">
              <a:avLst/>
            </a:prstGeom>
            <a:noFill/>
          </p:spPr>
          <p:txBody>
            <a:bodyPr wrap="square" rtlCol="0">
              <a:spAutoFit/>
            </a:bodyPr>
            <a:lstStyle/>
            <a:p>
              <a:r>
                <a:rPr lang="fr-FR" dirty="0"/>
                <a:t>        CONCLUSION</a:t>
              </a:r>
            </a:p>
          </p:txBody>
        </p:sp>
      </p:grpSp>
      <mc:AlternateContent xmlns:mc="http://schemas.openxmlformats.org/markup-compatibility/2006" xmlns:psez="http://schemas.microsoft.com/office/powerpoint/2016/sectionzoom">
        <mc:Choice Requires="psez">
          <p:graphicFrame>
            <p:nvGraphicFramePr>
              <p:cNvPr id="20" name="Zoom de section 19">
                <a:extLst>
                  <a:ext uri="{FF2B5EF4-FFF2-40B4-BE49-F238E27FC236}">
                    <a16:creationId xmlns:a16="http://schemas.microsoft.com/office/drawing/2014/main" id="{CC70FCF5-F39C-609B-A61C-88C585862B93}"/>
                  </a:ext>
                </a:extLst>
              </p:cNvPr>
              <p:cNvGraphicFramePr>
                <a:graphicFrameLocks noChangeAspect="1"/>
              </p:cNvGraphicFramePr>
              <p:nvPr>
                <p:extLst>
                  <p:ext uri="{D42A27DB-BD31-4B8C-83A1-F6EECF244321}">
                    <p14:modId xmlns:p14="http://schemas.microsoft.com/office/powerpoint/2010/main" val="1403920348"/>
                  </p:ext>
                </p:extLst>
              </p:nvPr>
            </p:nvGraphicFramePr>
            <p:xfrm>
              <a:off x="3431704" y="2852936"/>
              <a:ext cx="2489849" cy="1400540"/>
            </p:xfrm>
            <a:graphic>
              <a:graphicData uri="http://schemas.microsoft.com/office/powerpoint/2016/sectionzoom">
                <psez:sectionZm>
                  <psez:sectionZmObj sectionId="{65C39876-FC6F-2E42-B1FB-A78B0B393F65}">
                    <psez:zmPr id="{8618F415-4B5A-E140-9E4F-753CEE953DA5}" transitionDur="1000">
                      <p166:blipFill xmlns:p166="http://schemas.microsoft.com/office/powerpoint/2016/6/main">
                        <a:blip r:embed="rId2"/>
                        <a:stretch>
                          <a:fillRect/>
                        </a:stretch>
                      </p166:blipFill>
                      <p166:spPr xmlns:p166="http://schemas.microsoft.com/office/powerpoint/2016/6/main">
                        <a:xfrm>
                          <a:off x="0" y="0"/>
                          <a:ext cx="2489849" cy="1400540"/>
                        </a:xfrm>
                        <a:prstGeom prst="rect">
                          <a:avLst/>
                        </a:prstGeom>
                        <a:ln w="3175">
                          <a:noFill/>
                        </a:ln>
                      </p166:spPr>
                    </psez:zmPr>
                  </psez:sectionZmObj>
                </psez:sectionZm>
              </a:graphicData>
            </a:graphic>
          </p:graphicFrame>
        </mc:Choice>
        <mc:Fallback xmlns="">
          <p:pic>
            <p:nvPicPr>
              <p:cNvPr id="20" name="Zoom de section 19">
                <a:hlinkClick r:id="rId3" action="ppaction://hlinksldjump"/>
                <a:extLst>
                  <a:ext uri="{FF2B5EF4-FFF2-40B4-BE49-F238E27FC236}">
                    <a16:creationId xmlns:a16="http://schemas.microsoft.com/office/drawing/2014/main" id="{CC70FCF5-F39C-609B-A61C-88C585862B93}"/>
                  </a:ext>
                </a:extLst>
              </p:cNvPr>
              <p:cNvPicPr>
                <a:picLocks noGrp="1" noRot="1" noChangeAspect="1" noMove="1" noResize="1" noEditPoints="1" noAdjustHandles="1" noChangeArrowheads="1" noChangeShapeType="1"/>
              </p:cNvPicPr>
              <p:nvPr/>
            </p:nvPicPr>
            <p:blipFill>
              <a:blip r:embed="rId4"/>
              <a:stretch>
                <a:fillRect/>
              </a:stretch>
            </p:blipFill>
            <p:spPr>
              <a:xfrm>
                <a:off x="3431704" y="2852936"/>
                <a:ext cx="2489849" cy="1400540"/>
              </a:xfrm>
              <a:prstGeom prst="rect">
                <a:avLst/>
              </a:prstGeom>
              <a:ln w="3175">
                <a:noFill/>
              </a:ln>
            </p:spPr>
          </p:pic>
        </mc:Fallback>
      </mc:AlternateContent>
      <p:pic>
        <p:nvPicPr>
          <p:cNvPr id="2" name="Image 1">
            <a:extLst>
              <a:ext uri="{FF2B5EF4-FFF2-40B4-BE49-F238E27FC236}">
                <a16:creationId xmlns:a16="http://schemas.microsoft.com/office/drawing/2014/main" id="{F66CAD9F-16FD-146F-9D86-1035D874662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4688" y1="79063" x2="54688" y2="79063"/>
                        <a14:foregroundMark x1="60156" y1="33438" x2="60156" y2="33438"/>
                        <a14:foregroundMark x1="55156" y1="24531" x2="55156" y2="24531"/>
                        <a14:foregroundMark x1="46563" y1="20469" x2="46563" y2="20469"/>
                        <a14:foregroundMark x1="38906" y1="25781" x2="38906" y2="25781"/>
                        <a14:foregroundMark x1="37344" y1="33281" x2="37344" y2="33281"/>
                        <a14:foregroundMark x1="39375" y1="40000" x2="39375" y2="40000"/>
                        <a14:foregroundMark x1="55937" y1="42344" x2="55937" y2="42344"/>
                      </a14:backgroundRemoval>
                    </a14:imgEffect>
                  </a14:imgLayer>
                </a14:imgProps>
              </a:ext>
            </a:extLst>
          </a:blip>
          <a:stretch>
            <a:fillRect/>
          </a:stretch>
        </p:blipFill>
        <p:spPr>
          <a:xfrm>
            <a:off x="5057140" y="1876182"/>
            <a:ext cx="1182876" cy="1182876"/>
          </a:xfrm>
          <a:prstGeom prst="rect">
            <a:avLst/>
          </a:prstGeom>
        </p:spPr>
      </p:pic>
    </p:spTree>
    <p:extLst>
      <p:ext uri="{BB962C8B-B14F-4D97-AF65-F5344CB8AC3E}">
        <p14:creationId xmlns:p14="http://schemas.microsoft.com/office/powerpoint/2010/main" val="3023909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A0DC3444-ED17-A5CC-FF8A-E685C61F7A20}"/>
              </a:ext>
            </a:extLst>
          </p:cNvPr>
          <p:cNvSpPr txBox="1"/>
          <p:nvPr/>
        </p:nvSpPr>
        <p:spPr>
          <a:xfrm>
            <a:off x="9095" y="2644170"/>
            <a:ext cx="12173811" cy="1569660"/>
          </a:xfrm>
          <a:prstGeom prst="rect">
            <a:avLst/>
          </a:prstGeom>
          <a:noFill/>
        </p:spPr>
        <p:txBody>
          <a:bodyPr wrap="square" rtlCol="0">
            <a:spAutoFit/>
          </a:bodyPr>
          <a:lstStyle/>
          <a:p>
            <a:r>
              <a:rPr lang="fr-FR" sz="9600" dirty="0">
                <a:solidFill>
                  <a:schemeClr val="tx1">
                    <a:lumMod val="95000"/>
                    <a:lumOff val="5000"/>
                  </a:schemeClr>
                </a:solidFill>
                <a:latin typeface="Cooper Black" panose="0208090404030B020404" pitchFamily="18" charset="77"/>
              </a:rPr>
              <a:t>Étude conceptuelle</a:t>
            </a:r>
          </a:p>
        </p:txBody>
      </p:sp>
    </p:spTree>
    <p:extLst>
      <p:ext uri="{BB962C8B-B14F-4D97-AF65-F5344CB8AC3E}">
        <p14:creationId xmlns:p14="http://schemas.microsoft.com/office/powerpoint/2010/main" val="241859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B1895C7-34E7-EAA6-98B9-7FB5A1FD0A55}"/>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3F514183-BE5D-29B1-7394-9196FB396D29}"/>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8449C77-3801-493B-1519-3AD5A9FAAA78}"/>
              </a:ext>
            </a:extLst>
          </p:cNvPr>
          <p:cNvSpPr>
            <a:spLocks noGrp="1"/>
          </p:cNvSpPr>
          <p:nvPr>
            <p:ph type="sldNum" sz="quarter" idx="12"/>
          </p:nvPr>
        </p:nvSpPr>
        <p:spPr/>
        <p:txBody>
          <a:bodyPr/>
          <a:lstStyle/>
          <a:p>
            <a:fld id="{A6129E45-9499-C346-9F18-401FE5241589}" type="slidenum">
              <a:rPr lang="fr-FR" smtClean="0"/>
              <a:t>14</a:t>
            </a:fld>
            <a:endParaRPr lang="fr-FR"/>
          </a:p>
        </p:txBody>
      </p:sp>
      <p:sp>
        <p:nvSpPr>
          <p:cNvPr id="8" name="Rectangle 7">
            <a:extLst>
              <a:ext uri="{FF2B5EF4-FFF2-40B4-BE49-F238E27FC236}">
                <a16:creationId xmlns:a16="http://schemas.microsoft.com/office/drawing/2014/main" id="{438822FD-EA68-2AC5-A591-8C1D13EDAAD2}"/>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Étude conceptuelle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19CBF9AB-4F22-0D07-F09C-47FAAF13E105}"/>
              </a:ext>
            </a:extLst>
          </p:cNvPr>
          <p:cNvSpPr/>
          <p:nvPr/>
        </p:nvSpPr>
        <p:spPr>
          <a:xfrm>
            <a:off x="751995" y="338554"/>
            <a:ext cx="10688009" cy="60519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0259D4F4-9193-2051-3E7F-B372CCCADEBA}"/>
              </a:ext>
            </a:extLst>
          </p:cNvPr>
          <p:cNvSpPr/>
          <p:nvPr/>
        </p:nvSpPr>
        <p:spPr>
          <a:xfrm>
            <a:off x="8968451" y="0"/>
            <a:ext cx="3223549"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DIAGRAMME DE CAS D’UTILISATION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11" name="Image 10">
            <a:extLst>
              <a:ext uri="{FF2B5EF4-FFF2-40B4-BE49-F238E27FC236}">
                <a16:creationId xmlns:a16="http://schemas.microsoft.com/office/drawing/2014/main" id="{C64F4A30-6657-A6B7-76FA-649E18C9A479}"/>
              </a:ext>
            </a:extLst>
          </p:cNvPr>
          <p:cNvPicPr>
            <a:picLocks noChangeAspect="1"/>
          </p:cNvPicPr>
          <p:nvPr/>
        </p:nvPicPr>
        <p:blipFill>
          <a:blip r:embed="rId3"/>
          <a:stretch>
            <a:fillRect/>
          </a:stretch>
        </p:blipFill>
        <p:spPr>
          <a:xfrm>
            <a:off x="85673" y="552095"/>
            <a:ext cx="476519" cy="655882"/>
          </a:xfrm>
          <a:prstGeom prst="rect">
            <a:avLst/>
          </a:prstGeom>
        </p:spPr>
      </p:pic>
      <p:pic>
        <p:nvPicPr>
          <p:cNvPr id="12" name="Image 11">
            <a:extLst>
              <a:ext uri="{FF2B5EF4-FFF2-40B4-BE49-F238E27FC236}">
                <a16:creationId xmlns:a16="http://schemas.microsoft.com/office/drawing/2014/main" id="{9DD1C637-E3F1-93EE-8809-B29865F88543}"/>
              </a:ext>
            </a:extLst>
          </p:cNvPr>
          <p:cNvPicPr>
            <a:picLocks noChangeAspect="1"/>
          </p:cNvPicPr>
          <p:nvPr/>
        </p:nvPicPr>
        <p:blipFill>
          <a:blip r:embed="rId3"/>
          <a:stretch>
            <a:fillRect/>
          </a:stretch>
        </p:blipFill>
        <p:spPr>
          <a:xfrm>
            <a:off x="68397" y="3095711"/>
            <a:ext cx="476519" cy="655882"/>
          </a:xfrm>
          <a:prstGeom prst="rect">
            <a:avLst/>
          </a:prstGeom>
        </p:spPr>
      </p:pic>
      <p:pic>
        <p:nvPicPr>
          <p:cNvPr id="13" name="Image 12">
            <a:extLst>
              <a:ext uri="{FF2B5EF4-FFF2-40B4-BE49-F238E27FC236}">
                <a16:creationId xmlns:a16="http://schemas.microsoft.com/office/drawing/2014/main" id="{3F903A4E-D5D1-686B-7D8E-9DC4BAC448A5}"/>
              </a:ext>
            </a:extLst>
          </p:cNvPr>
          <p:cNvPicPr>
            <a:picLocks noChangeAspect="1"/>
          </p:cNvPicPr>
          <p:nvPr/>
        </p:nvPicPr>
        <p:blipFill>
          <a:blip r:embed="rId3"/>
          <a:stretch>
            <a:fillRect/>
          </a:stretch>
        </p:blipFill>
        <p:spPr>
          <a:xfrm>
            <a:off x="11573043" y="5011271"/>
            <a:ext cx="476519" cy="655882"/>
          </a:xfrm>
          <a:prstGeom prst="rect">
            <a:avLst/>
          </a:prstGeom>
        </p:spPr>
      </p:pic>
      <p:pic>
        <p:nvPicPr>
          <p:cNvPr id="14" name="Image 13">
            <a:extLst>
              <a:ext uri="{FF2B5EF4-FFF2-40B4-BE49-F238E27FC236}">
                <a16:creationId xmlns:a16="http://schemas.microsoft.com/office/drawing/2014/main" id="{93969BCA-79DD-5391-3131-E248AA596FC0}"/>
              </a:ext>
            </a:extLst>
          </p:cNvPr>
          <p:cNvPicPr>
            <a:picLocks noChangeAspect="1"/>
          </p:cNvPicPr>
          <p:nvPr/>
        </p:nvPicPr>
        <p:blipFill>
          <a:blip r:embed="rId3"/>
          <a:stretch>
            <a:fillRect/>
          </a:stretch>
        </p:blipFill>
        <p:spPr>
          <a:xfrm>
            <a:off x="176355" y="5234979"/>
            <a:ext cx="476519" cy="655882"/>
          </a:xfrm>
          <a:prstGeom prst="rect">
            <a:avLst/>
          </a:prstGeom>
        </p:spPr>
      </p:pic>
      <p:pic>
        <p:nvPicPr>
          <p:cNvPr id="15" name="Image 14">
            <a:extLst>
              <a:ext uri="{FF2B5EF4-FFF2-40B4-BE49-F238E27FC236}">
                <a16:creationId xmlns:a16="http://schemas.microsoft.com/office/drawing/2014/main" id="{A341CA85-07AB-9FD4-E8D3-876335E13176}"/>
              </a:ext>
            </a:extLst>
          </p:cNvPr>
          <p:cNvPicPr>
            <a:picLocks noChangeAspect="1"/>
          </p:cNvPicPr>
          <p:nvPr/>
        </p:nvPicPr>
        <p:blipFill>
          <a:blip r:embed="rId3"/>
          <a:stretch>
            <a:fillRect/>
          </a:stretch>
        </p:blipFill>
        <p:spPr>
          <a:xfrm>
            <a:off x="11581578" y="2112866"/>
            <a:ext cx="476519" cy="655882"/>
          </a:xfrm>
          <a:prstGeom prst="rect">
            <a:avLst/>
          </a:prstGeom>
        </p:spPr>
      </p:pic>
      <p:grpSp>
        <p:nvGrpSpPr>
          <p:cNvPr id="16" name="Groupe 15">
            <a:extLst>
              <a:ext uri="{FF2B5EF4-FFF2-40B4-BE49-F238E27FC236}">
                <a16:creationId xmlns:a16="http://schemas.microsoft.com/office/drawing/2014/main" id="{5A5F3AD0-1BE9-8935-072B-417891069292}"/>
              </a:ext>
            </a:extLst>
          </p:cNvPr>
          <p:cNvGrpSpPr/>
          <p:nvPr/>
        </p:nvGrpSpPr>
        <p:grpSpPr>
          <a:xfrm>
            <a:off x="3920044" y="486175"/>
            <a:ext cx="1816615" cy="471582"/>
            <a:chOff x="4879308" y="978019"/>
            <a:chExt cx="1781904" cy="555250"/>
          </a:xfrm>
        </p:grpSpPr>
        <p:sp>
          <p:nvSpPr>
            <p:cNvPr id="17" name="Ellipse 16">
              <a:extLst>
                <a:ext uri="{FF2B5EF4-FFF2-40B4-BE49-F238E27FC236}">
                  <a16:creationId xmlns:a16="http://schemas.microsoft.com/office/drawing/2014/main" id="{769FAE48-9393-42A5-F480-ADCEF7D98A9B}"/>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13939A9B-31AC-42E0-85E3-B52E8BD6DB28}"/>
                </a:ext>
              </a:extLst>
            </p:cNvPr>
            <p:cNvSpPr txBox="1"/>
            <p:nvPr/>
          </p:nvSpPr>
          <p:spPr>
            <a:xfrm>
              <a:off x="5081681" y="1047071"/>
              <a:ext cx="1535219" cy="434859"/>
            </a:xfrm>
            <a:prstGeom prst="rect">
              <a:avLst/>
            </a:prstGeom>
            <a:noFill/>
          </p:spPr>
          <p:txBody>
            <a:bodyPr wrap="square" rtlCol="0">
              <a:spAutoFit/>
            </a:bodyPr>
            <a:lstStyle/>
            <a:p>
              <a:r>
                <a:rPr lang="fr-FR" dirty="0"/>
                <a:t>Se connecter</a:t>
              </a:r>
            </a:p>
          </p:txBody>
        </p:sp>
      </p:grpSp>
      <p:grpSp>
        <p:nvGrpSpPr>
          <p:cNvPr id="20" name="Groupe 19">
            <a:extLst>
              <a:ext uri="{FF2B5EF4-FFF2-40B4-BE49-F238E27FC236}">
                <a16:creationId xmlns:a16="http://schemas.microsoft.com/office/drawing/2014/main" id="{98B4DE95-6682-4FD1-B78F-9BA1684DFF4E}"/>
              </a:ext>
            </a:extLst>
          </p:cNvPr>
          <p:cNvGrpSpPr/>
          <p:nvPr/>
        </p:nvGrpSpPr>
        <p:grpSpPr>
          <a:xfrm>
            <a:off x="7092333" y="1086411"/>
            <a:ext cx="1816615" cy="471582"/>
            <a:chOff x="4879308" y="978019"/>
            <a:chExt cx="1781904" cy="555250"/>
          </a:xfrm>
        </p:grpSpPr>
        <p:sp>
          <p:nvSpPr>
            <p:cNvPr id="21" name="Ellipse 20">
              <a:extLst>
                <a:ext uri="{FF2B5EF4-FFF2-40B4-BE49-F238E27FC236}">
                  <a16:creationId xmlns:a16="http://schemas.microsoft.com/office/drawing/2014/main" id="{04A28236-1830-762A-589D-09008728D7A4}"/>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52588213-04F2-DE1A-FACC-15131BE27376}"/>
                </a:ext>
              </a:extLst>
            </p:cNvPr>
            <p:cNvSpPr txBox="1"/>
            <p:nvPr/>
          </p:nvSpPr>
          <p:spPr>
            <a:xfrm>
              <a:off x="5049645" y="1032329"/>
              <a:ext cx="1535219" cy="434859"/>
            </a:xfrm>
            <a:prstGeom prst="rect">
              <a:avLst/>
            </a:prstGeom>
            <a:noFill/>
          </p:spPr>
          <p:txBody>
            <a:bodyPr wrap="square" rtlCol="0">
              <a:spAutoFit/>
            </a:bodyPr>
            <a:lstStyle/>
            <a:p>
              <a:r>
                <a:rPr lang="fr-FR" dirty="0"/>
                <a:t>S’authentifier</a:t>
              </a:r>
            </a:p>
          </p:txBody>
        </p:sp>
      </p:grpSp>
      <p:grpSp>
        <p:nvGrpSpPr>
          <p:cNvPr id="23" name="Groupe 22">
            <a:extLst>
              <a:ext uri="{FF2B5EF4-FFF2-40B4-BE49-F238E27FC236}">
                <a16:creationId xmlns:a16="http://schemas.microsoft.com/office/drawing/2014/main" id="{4923CB82-14C5-ECE3-EB42-8C313E452AFA}"/>
              </a:ext>
            </a:extLst>
          </p:cNvPr>
          <p:cNvGrpSpPr/>
          <p:nvPr/>
        </p:nvGrpSpPr>
        <p:grpSpPr>
          <a:xfrm>
            <a:off x="897260" y="1430930"/>
            <a:ext cx="1816615" cy="471582"/>
            <a:chOff x="4879308" y="978019"/>
            <a:chExt cx="1781904" cy="555250"/>
          </a:xfrm>
        </p:grpSpPr>
        <p:sp>
          <p:nvSpPr>
            <p:cNvPr id="24" name="Ellipse 23">
              <a:extLst>
                <a:ext uri="{FF2B5EF4-FFF2-40B4-BE49-F238E27FC236}">
                  <a16:creationId xmlns:a16="http://schemas.microsoft.com/office/drawing/2014/main" id="{15B05EB7-8A6F-1F11-3E96-5BD75FD1EA61}"/>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24D819A7-8552-DABB-45A7-09C820B71039}"/>
                </a:ext>
              </a:extLst>
            </p:cNvPr>
            <p:cNvSpPr txBox="1"/>
            <p:nvPr/>
          </p:nvSpPr>
          <p:spPr>
            <a:xfrm>
              <a:off x="5049645" y="1032329"/>
              <a:ext cx="1535219" cy="434859"/>
            </a:xfrm>
            <a:prstGeom prst="rect">
              <a:avLst/>
            </a:prstGeom>
            <a:noFill/>
          </p:spPr>
          <p:txBody>
            <a:bodyPr wrap="square" rtlCol="0">
              <a:spAutoFit/>
            </a:bodyPr>
            <a:lstStyle/>
            <a:p>
              <a:r>
                <a:rPr lang="fr-FR" dirty="0"/>
                <a:t>Créer compte</a:t>
              </a:r>
            </a:p>
          </p:txBody>
        </p:sp>
      </p:grpSp>
      <p:grpSp>
        <p:nvGrpSpPr>
          <p:cNvPr id="29" name="Groupe 28">
            <a:extLst>
              <a:ext uri="{FF2B5EF4-FFF2-40B4-BE49-F238E27FC236}">
                <a16:creationId xmlns:a16="http://schemas.microsoft.com/office/drawing/2014/main" id="{E4B397F8-0E72-A6B0-CF09-9C6F81238EA4}"/>
              </a:ext>
            </a:extLst>
          </p:cNvPr>
          <p:cNvGrpSpPr/>
          <p:nvPr/>
        </p:nvGrpSpPr>
        <p:grpSpPr>
          <a:xfrm>
            <a:off x="828233" y="5672285"/>
            <a:ext cx="1394298" cy="664749"/>
            <a:chOff x="4879308" y="978019"/>
            <a:chExt cx="1781904" cy="571459"/>
          </a:xfrm>
        </p:grpSpPr>
        <p:sp>
          <p:nvSpPr>
            <p:cNvPr id="30" name="Ellipse 29">
              <a:extLst>
                <a:ext uri="{FF2B5EF4-FFF2-40B4-BE49-F238E27FC236}">
                  <a16:creationId xmlns:a16="http://schemas.microsoft.com/office/drawing/2014/main" id="{0269FC8A-8825-119A-6811-F5A7D6E3656D}"/>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ZoneTexte 30">
              <a:extLst>
                <a:ext uri="{FF2B5EF4-FFF2-40B4-BE49-F238E27FC236}">
                  <a16:creationId xmlns:a16="http://schemas.microsoft.com/office/drawing/2014/main" id="{8AB2B77E-6F9C-8C31-66E5-A886F419BD1C}"/>
                </a:ext>
              </a:extLst>
            </p:cNvPr>
            <p:cNvSpPr txBox="1"/>
            <p:nvPr/>
          </p:nvSpPr>
          <p:spPr>
            <a:xfrm>
              <a:off x="5061183" y="993852"/>
              <a:ext cx="1535219" cy="555626"/>
            </a:xfrm>
            <a:prstGeom prst="rect">
              <a:avLst/>
            </a:prstGeom>
            <a:noFill/>
          </p:spPr>
          <p:txBody>
            <a:bodyPr wrap="square" rtlCol="0">
              <a:spAutoFit/>
            </a:bodyPr>
            <a:lstStyle/>
            <a:p>
              <a:r>
                <a:rPr lang="fr-FR" dirty="0"/>
                <a:t>Envoyer email user</a:t>
              </a:r>
            </a:p>
          </p:txBody>
        </p:sp>
      </p:grpSp>
      <p:grpSp>
        <p:nvGrpSpPr>
          <p:cNvPr id="108" name="Groupe 107">
            <a:extLst>
              <a:ext uri="{FF2B5EF4-FFF2-40B4-BE49-F238E27FC236}">
                <a16:creationId xmlns:a16="http://schemas.microsoft.com/office/drawing/2014/main" id="{E03425AE-450B-EF3E-0CDD-6CC9C21A8EDC}"/>
              </a:ext>
            </a:extLst>
          </p:cNvPr>
          <p:cNvGrpSpPr/>
          <p:nvPr/>
        </p:nvGrpSpPr>
        <p:grpSpPr>
          <a:xfrm>
            <a:off x="3410790" y="5635697"/>
            <a:ext cx="1431460" cy="673626"/>
            <a:chOff x="4879308" y="1081412"/>
            <a:chExt cx="1829397" cy="579090"/>
          </a:xfrm>
        </p:grpSpPr>
        <p:sp>
          <p:nvSpPr>
            <p:cNvPr id="109" name="Ellipse 108">
              <a:extLst>
                <a:ext uri="{FF2B5EF4-FFF2-40B4-BE49-F238E27FC236}">
                  <a16:creationId xmlns:a16="http://schemas.microsoft.com/office/drawing/2014/main" id="{ADFBCE4B-13E6-C89A-3EDC-08F300C31DD5}"/>
                </a:ext>
              </a:extLst>
            </p:cNvPr>
            <p:cNvSpPr/>
            <p:nvPr/>
          </p:nvSpPr>
          <p:spPr>
            <a:xfrm>
              <a:off x="4879308" y="1105252"/>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0" name="ZoneTexte 109">
              <a:extLst>
                <a:ext uri="{FF2B5EF4-FFF2-40B4-BE49-F238E27FC236}">
                  <a16:creationId xmlns:a16="http://schemas.microsoft.com/office/drawing/2014/main" id="{83109AA2-15B6-3447-15AD-8F8FE09ACD75}"/>
                </a:ext>
              </a:extLst>
            </p:cNvPr>
            <p:cNvSpPr txBox="1"/>
            <p:nvPr/>
          </p:nvSpPr>
          <p:spPr>
            <a:xfrm>
              <a:off x="5173486" y="1081412"/>
              <a:ext cx="1535219" cy="555626"/>
            </a:xfrm>
            <a:prstGeom prst="rect">
              <a:avLst/>
            </a:prstGeom>
            <a:noFill/>
          </p:spPr>
          <p:txBody>
            <a:bodyPr wrap="square" rtlCol="0">
              <a:spAutoFit/>
            </a:bodyPr>
            <a:lstStyle/>
            <a:p>
              <a:r>
                <a:rPr lang="fr-FR" dirty="0"/>
                <a:t>Appeler pompier</a:t>
              </a:r>
            </a:p>
          </p:txBody>
        </p:sp>
      </p:grpSp>
      <p:grpSp>
        <p:nvGrpSpPr>
          <p:cNvPr id="111" name="Groupe 110">
            <a:extLst>
              <a:ext uri="{FF2B5EF4-FFF2-40B4-BE49-F238E27FC236}">
                <a16:creationId xmlns:a16="http://schemas.microsoft.com/office/drawing/2014/main" id="{0A4C74DD-D447-0926-71CC-41C61923E31C}"/>
              </a:ext>
            </a:extLst>
          </p:cNvPr>
          <p:cNvGrpSpPr/>
          <p:nvPr/>
        </p:nvGrpSpPr>
        <p:grpSpPr>
          <a:xfrm>
            <a:off x="7292611" y="5346108"/>
            <a:ext cx="1395432" cy="645894"/>
            <a:chOff x="4879308" y="978019"/>
            <a:chExt cx="1783353" cy="555250"/>
          </a:xfrm>
        </p:grpSpPr>
        <p:sp>
          <p:nvSpPr>
            <p:cNvPr id="112" name="Ellipse 111">
              <a:extLst>
                <a:ext uri="{FF2B5EF4-FFF2-40B4-BE49-F238E27FC236}">
                  <a16:creationId xmlns:a16="http://schemas.microsoft.com/office/drawing/2014/main" id="{64EE130E-93FD-36FC-E83D-ADB1B6D1BF41}"/>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3" name="ZoneTexte 112">
              <a:extLst>
                <a:ext uri="{FF2B5EF4-FFF2-40B4-BE49-F238E27FC236}">
                  <a16:creationId xmlns:a16="http://schemas.microsoft.com/office/drawing/2014/main" id="{875B6D21-E73A-C23C-2FDF-A537A7651BF3}"/>
                </a:ext>
              </a:extLst>
            </p:cNvPr>
            <p:cNvSpPr txBox="1"/>
            <p:nvPr/>
          </p:nvSpPr>
          <p:spPr>
            <a:xfrm>
              <a:off x="4897242" y="1096893"/>
              <a:ext cx="1765419" cy="317501"/>
            </a:xfrm>
            <a:prstGeom prst="rect">
              <a:avLst/>
            </a:prstGeom>
            <a:noFill/>
          </p:spPr>
          <p:txBody>
            <a:bodyPr wrap="square" rtlCol="0">
              <a:spAutoFit/>
            </a:bodyPr>
            <a:lstStyle/>
            <a:p>
              <a:r>
                <a:rPr lang="fr-FR" dirty="0"/>
                <a:t>Vérifier état</a:t>
              </a:r>
            </a:p>
          </p:txBody>
        </p:sp>
      </p:grpSp>
      <p:grpSp>
        <p:nvGrpSpPr>
          <p:cNvPr id="114" name="Groupe 113">
            <a:extLst>
              <a:ext uri="{FF2B5EF4-FFF2-40B4-BE49-F238E27FC236}">
                <a16:creationId xmlns:a16="http://schemas.microsoft.com/office/drawing/2014/main" id="{428F99F8-153D-4BE3-A244-FC8A39CA1ED3}"/>
              </a:ext>
            </a:extLst>
          </p:cNvPr>
          <p:cNvGrpSpPr/>
          <p:nvPr/>
        </p:nvGrpSpPr>
        <p:grpSpPr>
          <a:xfrm>
            <a:off x="9733682" y="5753404"/>
            <a:ext cx="1394298" cy="645894"/>
            <a:chOff x="4879308" y="978019"/>
            <a:chExt cx="1781904" cy="555250"/>
          </a:xfrm>
        </p:grpSpPr>
        <p:sp>
          <p:nvSpPr>
            <p:cNvPr id="115" name="Ellipse 114">
              <a:extLst>
                <a:ext uri="{FF2B5EF4-FFF2-40B4-BE49-F238E27FC236}">
                  <a16:creationId xmlns:a16="http://schemas.microsoft.com/office/drawing/2014/main" id="{D005CB7A-9085-CA29-0079-DD42DC443FCB}"/>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6" name="ZoneTexte 115">
              <a:extLst>
                <a:ext uri="{FF2B5EF4-FFF2-40B4-BE49-F238E27FC236}">
                  <a16:creationId xmlns:a16="http://schemas.microsoft.com/office/drawing/2014/main" id="{A25C8F13-BC4C-EAC7-9611-FBE88D8F06A3}"/>
                </a:ext>
              </a:extLst>
            </p:cNvPr>
            <p:cNvSpPr txBox="1"/>
            <p:nvPr/>
          </p:nvSpPr>
          <p:spPr>
            <a:xfrm>
              <a:off x="5031006" y="1123507"/>
              <a:ext cx="1535219" cy="317500"/>
            </a:xfrm>
            <a:prstGeom prst="rect">
              <a:avLst/>
            </a:prstGeom>
            <a:noFill/>
          </p:spPr>
          <p:txBody>
            <a:bodyPr wrap="square" rtlCol="0">
              <a:spAutoFit/>
            </a:bodyPr>
            <a:lstStyle/>
            <a:p>
              <a:r>
                <a:rPr lang="fr-FR" dirty="0"/>
                <a:t>indication</a:t>
              </a:r>
            </a:p>
          </p:txBody>
        </p:sp>
      </p:grpSp>
      <p:grpSp>
        <p:nvGrpSpPr>
          <p:cNvPr id="119" name="Groupe 118">
            <a:extLst>
              <a:ext uri="{FF2B5EF4-FFF2-40B4-BE49-F238E27FC236}">
                <a16:creationId xmlns:a16="http://schemas.microsoft.com/office/drawing/2014/main" id="{FA22F709-87CF-D2D4-F9A0-AE690AA39D53}"/>
              </a:ext>
            </a:extLst>
          </p:cNvPr>
          <p:cNvGrpSpPr/>
          <p:nvPr/>
        </p:nvGrpSpPr>
        <p:grpSpPr>
          <a:xfrm>
            <a:off x="2187128" y="4601519"/>
            <a:ext cx="1394298" cy="646331"/>
            <a:chOff x="4867053" y="992542"/>
            <a:chExt cx="1781904" cy="555626"/>
          </a:xfrm>
        </p:grpSpPr>
        <p:sp>
          <p:nvSpPr>
            <p:cNvPr id="120" name="Ellipse 119">
              <a:extLst>
                <a:ext uri="{FF2B5EF4-FFF2-40B4-BE49-F238E27FC236}">
                  <a16:creationId xmlns:a16="http://schemas.microsoft.com/office/drawing/2014/main" id="{C43756C1-0C72-9CC0-D9DE-1AFFB90777BF}"/>
                </a:ext>
              </a:extLst>
            </p:cNvPr>
            <p:cNvSpPr/>
            <p:nvPr/>
          </p:nvSpPr>
          <p:spPr>
            <a:xfrm>
              <a:off x="4867053" y="992542"/>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ZoneTexte 120">
              <a:extLst>
                <a:ext uri="{FF2B5EF4-FFF2-40B4-BE49-F238E27FC236}">
                  <a16:creationId xmlns:a16="http://schemas.microsoft.com/office/drawing/2014/main" id="{2BD4199D-0634-E628-3CBD-39138C5A8FB5}"/>
                </a:ext>
              </a:extLst>
            </p:cNvPr>
            <p:cNvSpPr txBox="1"/>
            <p:nvPr/>
          </p:nvSpPr>
          <p:spPr>
            <a:xfrm>
              <a:off x="5037076" y="992542"/>
              <a:ext cx="1535219" cy="555626"/>
            </a:xfrm>
            <a:prstGeom prst="rect">
              <a:avLst/>
            </a:prstGeom>
            <a:noFill/>
          </p:spPr>
          <p:txBody>
            <a:bodyPr wrap="square" rtlCol="0">
              <a:spAutoFit/>
            </a:bodyPr>
            <a:lstStyle/>
            <a:p>
              <a:r>
                <a:rPr lang="fr-FR" dirty="0"/>
                <a:t>   Action URGENTE</a:t>
              </a:r>
            </a:p>
          </p:txBody>
        </p:sp>
      </p:grpSp>
      <p:grpSp>
        <p:nvGrpSpPr>
          <p:cNvPr id="134" name="Groupe 133">
            <a:extLst>
              <a:ext uri="{FF2B5EF4-FFF2-40B4-BE49-F238E27FC236}">
                <a16:creationId xmlns:a16="http://schemas.microsoft.com/office/drawing/2014/main" id="{48BB3910-B8B5-7924-4356-A4567C39ACE1}"/>
              </a:ext>
            </a:extLst>
          </p:cNvPr>
          <p:cNvGrpSpPr/>
          <p:nvPr/>
        </p:nvGrpSpPr>
        <p:grpSpPr>
          <a:xfrm>
            <a:off x="2920804" y="1841906"/>
            <a:ext cx="1409102" cy="645894"/>
            <a:chOff x="4879308" y="978019"/>
            <a:chExt cx="1800824" cy="555250"/>
          </a:xfrm>
        </p:grpSpPr>
        <p:sp>
          <p:nvSpPr>
            <p:cNvPr id="135" name="Ellipse 134">
              <a:extLst>
                <a:ext uri="{FF2B5EF4-FFF2-40B4-BE49-F238E27FC236}">
                  <a16:creationId xmlns:a16="http://schemas.microsoft.com/office/drawing/2014/main" id="{396F9558-50EB-6D60-2ED5-091BBFD84FFE}"/>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6" name="ZoneTexte 135">
              <a:extLst>
                <a:ext uri="{FF2B5EF4-FFF2-40B4-BE49-F238E27FC236}">
                  <a16:creationId xmlns:a16="http://schemas.microsoft.com/office/drawing/2014/main" id="{72E2EA83-1D63-68BD-6707-9CF627748F52}"/>
                </a:ext>
              </a:extLst>
            </p:cNvPr>
            <p:cNvSpPr txBox="1"/>
            <p:nvPr/>
          </p:nvSpPr>
          <p:spPr>
            <a:xfrm>
              <a:off x="5144913" y="1002266"/>
              <a:ext cx="1535219" cy="502708"/>
            </a:xfrm>
            <a:prstGeom prst="rect">
              <a:avLst/>
            </a:prstGeom>
            <a:noFill/>
          </p:spPr>
          <p:txBody>
            <a:bodyPr wrap="square" rtlCol="0">
              <a:spAutoFit/>
            </a:bodyPr>
            <a:lstStyle/>
            <a:p>
              <a:r>
                <a:rPr lang="fr-FR" sz="1600" dirty="0"/>
                <a:t>   Gérer   utilisateur</a:t>
              </a:r>
            </a:p>
          </p:txBody>
        </p:sp>
      </p:grpSp>
      <p:grpSp>
        <p:nvGrpSpPr>
          <p:cNvPr id="148" name="Groupe 147">
            <a:extLst>
              <a:ext uri="{FF2B5EF4-FFF2-40B4-BE49-F238E27FC236}">
                <a16:creationId xmlns:a16="http://schemas.microsoft.com/office/drawing/2014/main" id="{C1045436-B98F-889D-3F40-E23713DCD22D}"/>
              </a:ext>
            </a:extLst>
          </p:cNvPr>
          <p:cNvGrpSpPr/>
          <p:nvPr/>
        </p:nvGrpSpPr>
        <p:grpSpPr>
          <a:xfrm>
            <a:off x="181139" y="1529879"/>
            <a:ext cx="194973" cy="1324040"/>
            <a:chOff x="5303912" y="3193084"/>
            <a:chExt cx="621783" cy="2360250"/>
          </a:xfrm>
        </p:grpSpPr>
        <p:cxnSp>
          <p:nvCxnSpPr>
            <p:cNvPr id="144" name="Connecteur droit 143">
              <a:extLst>
                <a:ext uri="{FF2B5EF4-FFF2-40B4-BE49-F238E27FC236}">
                  <a16:creationId xmlns:a16="http://schemas.microsoft.com/office/drawing/2014/main" id="{5DD92774-97F2-A654-8FFC-72081728E520}"/>
                </a:ext>
              </a:extLst>
            </p:cNvPr>
            <p:cNvCxnSpPr>
              <a:cxnSpLocks/>
            </p:cNvCxnSpPr>
            <p:nvPr/>
          </p:nvCxnSpPr>
          <p:spPr>
            <a:xfrm>
              <a:off x="5614804" y="3614959"/>
              <a:ext cx="0" cy="19383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Triangle 144">
              <a:extLst>
                <a:ext uri="{FF2B5EF4-FFF2-40B4-BE49-F238E27FC236}">
                  <a16:creationId xmlns:a16="http://schemas.microsoft.com/office/drawing/2014/main" id="{CD3E41B1-18A3-B19C-DE6D-DE70AA25EAB6}"/>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56" name="Groupe 355">
            <a:extLst>
              <a:ext uri="{FF2B5EF4-FFF2-40B4-BE49-F238E27FC236}">
                <a16:creationId xmlns:a16="http://schemas.microsoft.com/office/drawing/2014/main" id="{1C37E9F2-9A9D-A765-2790-D96D9CC855DE}"/>
              </a:ext>
            </a:extLst>
          </p:cNvPr>
          <p:cNvGrpSpPr/>
          <p:nvPr/>
        </p:nvGrpSpPr>
        <p:grpSpPr>
          <a:xfrm>
            <a:off x="790339" y="2363404"/>
            <a:ext cx="2376113" cy="1400945"/>
            <a:chOff x="790339" y="2363404"/>
            <a:chExt cx="2376113" cy="1400945"/>
          </a:xfrm>
        </p:grpSpPr>
        <p:sp>
          <p:nvSpPr>
            <p:cNvPr id="132" name="Ellipse 131">
              <a:extLst>
                <a:ext uri="{FF2B5EF4-FFF2-40B4-BE49-F238E27FC236}">
                  <a16:creationId xmlns:a16="http://schemas.microsoft.com/office/drawing/2014/main" id="{D06FE283-7C5A-A3ED-B178-C036162650D1}"/>
                </a:ext>
              </a:extLst>
            </p:cNvPr>
            <p:cNvSpPr/>
            <p:nvPr/>
          </p:nvSpPr>
          <p:spPr>
            <a:xfrm>
              <a:off x="790339" y="3118455"/>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7" name="ZoneTexte 136">
              <a:extLst>
                <a:ext uri="{FF2B5EF4-FFF2-40B4-BE49-F238E27FC236}">
                  <a16:creationId xmlns:a16="http://schemas.microsoft.com/office/drawing/2014/main" id="{68CF2E73-ECB6-AFFC-CDA0-2580889F5E79}"/>
                </a:ext>
              </a:extLst>
            </p:cNvPr>
            <p:cNvSpPr txBox="1"/>
            <p:nvPr/>
          </p:nvSpPr>
          <p:spPr>
            <a:xfrm>
              <a:off x="1004507" y="3135496"/>
              <a:ext cx="1201272" cy="584775"/>
            </a:xfrm>
            <a:prstGeom prst="rect">
              <a:avLst/>
            </a:prstGeom>
            <a:noFill/>
          </p:spPr>
          <p:txBody>
            <a:bodyPr wrap="square" rtlCol="0">
              <a:spAutoFit/>
            </a:bodyPr>
            <a:lstStyle/>
            <a:p>
              <a:r>
                <a:rPr lang="fr-FR" sz="1600" dirty="0"/>
                <a:t>  Valider utilisateur</a:t>
              </a:r>
            </a:p>
          </p:txBody>
        </p:sp>
        <p:grpSp>
          <p:nvGrpSpPr>
            <p:cNvPr id="149" name="Groupe 148">
              <a:extLst>
                <a:ext uri="{FF2B5EF4-FFF2-40B4-BE49-F238E27FC236}">
                  <a16:creationId xmlns:a16="http://schemas.microsoft.com/office/drawing/2014/main" id="{1A7797BD-27F4-5FF9-8C7A-0AA15B077105}"/>
                </a:ext>
              </a:extLst>
            </p:cNvPr>
            <p:cNvGrpSpPr/>
            <p:nvPr/>
          </p:nvGrpSpPr>
          <p:grpSpPr>
            <a:xfrm rot="4044423">
              <a:off x="2063927" y="1998580"/>
              <a:ext cx="737701" cy="1467349"/>
              <a:chOff x="4940059" y="3410024"/>
              <a:chExt cx="1482501" cy="1193945"/>
            </a:xfrm>
          </p:grpSpPr>
          <p:cxnSp>
            <p:nvCxnSpPr>
              <p:cNvPr id="150" name="Connecteur droit 149">
                <a:extLst>
                  <a:ext uri="{FF2B5EF4-FFF2-40B4-BE49-F238E27FC236}">
                    <a16:creationId xmlns:a16="http://schemas.microsoft.com/office/drawing/2014/main" id="{A0530D69-F207-1814-4A20-3D632E31B3D4}"/>
                  </a:ext>
                </a:extLst>
              </p:cNvPr>
              <p:cNvCxnSpPr>
                <a:cxnSpLocks/>
                <a:endCxn id="137" idx="0"/>
              </p:cNvCxnSpPr>
              <p:nvPr/>
            </p:nvCxnSpPr>
            <p:spPr>
              <a:xfrm rot="18024897" flipH="1">
                <a:off x="5230666" y="3412075"/>
                <a:ext cx="901287" cy="148250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riangle 150">
                <a:extLst>
                  <a:ext uri="{FF2B5EF4-FFF2-40B4-BE49-F238E27FC236}">
                    <a16:creationId xmlns:a16="http://schemas.microsoft.com/office/drawing/2014/main" id="{451D0310-F90C-2687-4A4C-0F7BDC228CFC}"/>
                  </a:ext>
                </a:extLst>
              </p:cNvPr>
              <p:cNvSpPr/>
              <p:nvPr/>
            </p:nvSpPr>
            <p:spPr>
              <a:xfrm>
                <a:off x="5373136" y="3410024"/>
                <a:ext cx="428154" cy="210468"/>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353" name="Groupe 352">
            <a:extLst>
              <a:ext uri="{FF2B5EF4-FFF2-40B4-BE49-F238E27FC236}">
                <a16:creationId xmlns:a16="http://schemas.microsoft.com/office/drawing/2014/main" id="{9D99EA17-72EC-03CE-D194-01DCFE8E83FF}"/>
              </a:ext>
            </a:extLst>
          </p:cNvPr>
          <p:cNvGrpSpPr/>
          <p:nvPr/>
        </p:nvGrpSpPr>
        <p:grpSpPr>
          <a:xfrm>
            <a:off x="4155191" y="2334670"/>
            <a:ext cx="2578889" cy="1411929"/>
            <a:chOff x="4155191" y="2334670"/>
            <a:chExt cx="2578889" cy="1411929"/>
          </a:xfrm>
        </p:grpSpPr>
        <p:sp>
          <p:nvSpPr>
            <p:cNvPr id="123" name="Ellipse 122">
              <a:extLst>
                <a:ext uri="{FF2B5EF4-FFF2-40B4-BE49-F238E27FC236}">
                  <a16:creationId xmlns:a16="http://schemas.microsoft.com/office/drawing/2014/main" id="{F868D036-63AE-CDCB-A2C3-D1F27ABA843B}"/>
                </a:ext>
              </a:extLst>
            </p:cNvPr>
            <p:cNvSpPr/>
            <p:nvPr/>
          </p:nvSpPr>
          <p:spPr>
            <a:xfrm>
              <a:off x="5118534" y="3100705"/>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0" name="ZoneTexte 139">
              <a:extLst>
                <a:ext uri="{FF2B5EF4-FFF2-40B4-BE49-F238E27FC236}">
                  <a16:creationId xmlns:a16="http://schemas.microsoft.com/office/drawing/2014/main" id="{ADB6604D-DC80-1EB9-4E40-9C445F6A52E0}"/>
                </a:ext>
              </a:extLst>
            </p:cNvPr>
            <p:cNvSpPr txBox="1"/>
            <p:nvPr/>
          </p:nvSpPr>
          <p:spPr>
            <a:xfrm>
              <a:off x="5142180" y="3145780"/>
              <a:ext cx="1591900" cy="523220"/>
            </a:xfrm>
            <a:prstGeom prst="rect">
              <a:avLst/>
            </a:prstGeom>
            <a:noFill/>
          </p:spPr>
          <p:txBody>
            <a:bodyPr wrap="square" rtlCol="0">
              <a:spAutoFit/>
            </a:bodyPr>
            <a:lstStyle/>
            <a:p>
              <a:r>
                <a:rPr lang="fr-FR" sz="1600" dirty="0"/>
                <a:t>    Modifier </a:t>
              </a:r>
            </a:p>
            <a:p>
              <a:r>
                <a:rPr lang="fr-FR" sz="1200" dirty="0"/>
                <a:t>compte utilisateur</a:t>
              </a:r>
            </a:p>
          </p:txBody>
        </p:sp>
        <p:grpSp>
          <p:nvGrpSpPr>
            <p:cNvPr id="166" name="Groupe 165">
              <a:extLst>
                <a:ext uri="{FF2B5EF4-FFF2-40B4-BE49-F238E27FC236}">
                  <a16:creationId xmlns:a16="http://schemas.microsoft.com/office/drawing/2014/main" id="{5F81E907-4AE5-A1F2-C12A-00DD38D37A10}"/>
                </a:ext>
              </a:extLst>
            </p:cNvPr>
            <p:cNvGrpSpPr/>
            <p:nvPr/>
          </p:nvGrpSpPr>
          <p:grpSpPr>
            <a:xfrm rot="18494051">
              <a:off x="4386173" y="2103688"/>
              <a:ext cx="753246" cy="1215210"/>
              <a:chOff x="4777674" y="3438940"/>
              <a:chExt cx="1513740" cy="988787"/>
            </a:xfrm>
          </p:grpSpPr>
          <p:cxnSp>
            <p:nvCxnSpPr>
              <p:cNvPr id="167" name="Connecteur droit 166">
                <a:extLst>
                  <a:ext uri="{FF2B5EF4-FFF2-40B4-BE49-F238E27FC236}">
                    <a16:creationId xmlns:a16="http://schemas.microsoft.com/office/drawing/2014/main" id="{9728F135-32A5-9ACD-8534-1FD39FE05B4D}"/>
                  </a:ext>
                </a:extLst>
              </p:cNvPr>
              <p:cNvCxnSpPr>
                <a:cxnSpLocks/>
              </p:cNvCxnSpPr>
              <p:nvPr/>
            </p:nvCxnSpPr>
            <p:spPr>
              <a:xfrm rot="3105949">
                <a:off x="5175700" y="3312014"/>
                <a:ext cx="717687" cy="151374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Triangle 167">
                <a:extLst>
                  <a:ext uri="{FF2B5EF4-FFF2-40B4-BE49-F238E27FC236}">
                    <a16:creationId xmlns:a16="http://schemas.microsoft.com/office/drawing/2014/main" id="{478CC8BF-8C28-20D6-777B-A4AC61E8F826}"/>
                  </a:ext>
                </a:extLst>
              </p:cNvPr>
              <p:cNvSpPr/>
              <p:nvPr/>
            </p:nvSpPr>
            <p:spPr>
              <a:xfrm>
                <a:off x="5373136" y="3438940"/>
                <a:ext cx="405118" cy="181552"/>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170" name="Connecteur droit 169">
            <a:extLst>
              <a:ext uri="{FF2B5EF4-FFF2-40B4-BE49-F238E27FC236}">
                <a16:creationId xmlns:a16="http://schemas.microsoft.com/office/drawing/2014/main" id="{B5C9B3F5-014C-F4EF-17B9-89B684CFFA2F}"/>
              </a:ext>
            </a:extLst>
          </p:cNvPr>
          <p:cNvCxnSpPr>
            <a:cxnSpLocks/>
            <a:endCxn id="17" idx="2"/>
          </p:cNvCxnSpPr>
          <p:nvPr/>
        </p:nvCxnSpPr>
        <p:spPr>
          <a:xfrm flipV="1">
            <a:off x="356592" y="721966"/>
            <a:ext cx="3563452" cy="279545"/>
          </a:xfrm>
          <a:prstGeom prst="line">
            <a:avLst/>
          </a:prstGeom>
          <a:ln w="38100"/>
        </p:spPr>
        <p:style>
          <a:lnRef idx="1">
            <a:schemeClr val="dk1"/>
          </a:lnRef>
          <a:fillRef idx="0">
            <a:schemeClr val="dk1"/>
          </a:fillRef>
          <a:effectRef idx="0">
            <a:schemeClr val="dk1"/>
          </a:effectRef>
          <a:fontRef idx="minor">
            <a:schemeClr val="tx1"/>
          </a:fontRef>
        </p:style>
      </p:cxnSp>
      <p:cxnSp>
        <p:nvCxnSpPr>
          <p:cNvPr id="173" name="Connecteur droit avec flèche 172">
            <a:extLst>
              <a:ext uri="{FF2B5EF4-FFF2-40B4-BE49-F238E27FC236}">
                <a16:creationId xmlns:a16="http://schemas.microsoft.com/office/drawing/2014/main" id="{DE43136F-AF63-17EE-5E24-57D8663A4A06}"/>
              </a:ext>
            </a:extLst>
          </p:cNvPr>
          <p:cNvCxnSpPr>
            <a:cxnSpLocks/>
            <a:stCxn id="24" idx="0"/>
            <a:endCxn id="17" idx="3"/>
          </p:cNvCxnSpPr>
          <p:nvPr/>
        </p:nvCxnSpPr>
        <p:spPr>
          <a:xfrm flipV="1">
            <a:off x="1805568" y="888695"/>
            <a:ext cx="2380513" cy="542235"/>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cxnSp>
        <p:nvCxnSpPr>
          <p:cNvPr id="177" name="Connecteur droit avec flèche 176">
            <a:extLst>
              <a:ext uri="{FF2B5EF4-FFF2-40B4-BE49-F238E27FC236}">
                <a16:creationId xmlns:a16="http://schemas.microsoft.com/office/drawing/2014/main" id="{A35F9280-C92E-8CFB-E586-49770170D6AE}"/>
              </a:ext>
            </a:extLst>
          </p:cNvPr>
          <p:cNvCxnSpPr>
            <a:cxnSpLocks/>
            <a:endCxn id="18" idx="3"/>
          </p:cNvCxnSpPr>
          <p:nvPr/>
        </p:nvCxnSpPr>
        <p:spPr>
          <a:xfrm flipH="1" flipV="1">
            <a:off x="5691484" y="729488"/>
            <a:ext cx="1728513" cy="345499"/>
          </a:xfrm>
          <a:prstGeom prst="straightConnector1">
            <a:avLst/>
          </a:prstGeom>
          <a:ln w="63500" cap="sq">
            <a:solidFill>
              <a:schemeClr val="tx1"/>
            </a:solidFill>
            <a:prstDash val="sysDot"/>
            <a:round/>
            <a:tailEnd type="arrow"/>
          </a:ln>
        </p:spPr>
        <p:style>
          <a:lnRef idx="1">
            <a:schemeClr val="dk1"/>
          </a:lnRef>
          <a:fillRef idx="0">
            <a:schemeClr val="dk1"/>
          </a:fillRef>
          <a:effectRef idx="0">
            <a:schemeClr val="dk1"/>
          </a:effectRef>
          <a:fontRef idx="minor">
            <a:schemeClr val="tx1"/>
          </a:fontRef>
        </p:style>
      </p:cxnSp>
      <p:cxnSp>
        <p:nvCxnSpPr>
          <p:cNvPr id="180" name="Connecteur droit avec flèche 179">
            <a:extLst>
              <a:ext uri="{FF2B5EF4-FFF2-40B4-BE49-F238E27FC236}">
                <a16:creationId xmlns:a16="http://schemas.microsoft.com/office/drawing/2014/main" id="{AAB0E13C-FE63-2698-F558-CB29293181AD}"/>
              </a:ext>
            </a:extLst>
          </p:cNvPr>
          <p:cNvCxnSpPr>
            <a:cxnSpLocks/>
          </p:cNvCxnSpPr>
          <p:nvPr/>
        </p:nvCxnSpPr>
        <p:spPr>
          <a:xfrm>
            <a:off x="1664476" y="1891492"/>
            <a:ext cx="1322584" cy="188552"/>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nvGrpSpPr>
          <p:cNvPr id="352" name="Groupe 351">
            <a:extLst>
              <a:ext uri="{FF2B5EF4-FFF2-40B4-BE49-F238E27FC236}">
                <a16:creationId xmlns:a16="http://schemas.microsoft.com/office/drawing/2014/main" id="{58FE7605-CBD3-ED3A-C1A6-85FEB55E1465}"/>
              </a:ext>
            </a:extLst>
          </p:cNvPr>
          <p:cNvGrpSpPr/>
          <p:nvPr/>
        </p:nvGrpSpPr>
        <p:grpSpPr>
          <a:xfrm>
            <a:off x="6672137" y="2657816"/>
            <a:ext cx="1394298" cy="1477495"/>
            <a:chOff x="6672137" y="2657816"/>
            <a:chExt cx="1394298" cy="1477495"/>
          </a:xfrm>
        </p:grpSpPr>
        <p:grpSp>
          <p:nvGrpSpPr>
            <p:cNvPr id="197" name="Groupe 196">
              <a:extLst>
                <a:ext uri="{FF2B5EF4-FFF2-40B4-BE49-F238E27FC236}">
                  <a16:creationId xmlns:a16="http://schemas.microsoft.com/office/drawing/2014/main" id="{6AE07E53-950F-20B2-C04B-DC46E51D12FE}"/>
                </a:ext>
              </a:extLst>
            </p:cNvPr>
            <p:cNvGrpSpPr/>
            <p:nvPr/>
          </p:nvGrpSpPr>
          <p:grpSpPr>
            <a:xfrm>
              <a:off x="6672137" y="3489417"/>
              <a:ext cx="1394298" cy="645894"/>
              <a:chOff x="4879308" y="978019"/>
              <a:chExt cx="1781904" cy="555250"/>
            </a:xfrm>
          </p:grpSpPr>
          <p:sp>
            <p:nvSpPr>
              <p:cNvPr id="198" name="Ellipse 197">
                <a:extLst>
                  <a:ext uri="{FF2B5EF4-FFF2-40B4-BE49-F238E27FC236}">
                    <a16:creationId xmlns:a16="http://schemas.microsoft.com/office/drawing/2014/main" id="{3FD3AEA7-0DEA-06D2-B4F4-7CCE66602876}"/>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9" name="ZoneTexte 198">
                <a:extLst>
                  <a:ext uri="{FF2B5EF4-FFF2-40B4-BE49-F238E27FC236}">
                    <a16:creationId xmlns:a16="http://schemas.microsoft.com/office/drawing/2014/main" id="{E9902B3B-1A9D-CB53-BE3C-E89C88C73672}"/>
                  </a:ext>
                </a:extLst>
              </p:cNvPr>
              <p:cNvSpPr txBox="1"/>
              <p:nvPr/>
            </p:nvSpPr>
            <p:spPr>
              <a:xfrm>
                <a:off x="5034382" y="1116434"/>
                <a:ext cx="1466080" cy="317501"/>
              </a:xfrm>
              <a:prstGeom prst="rect">
                <a:avLst/>
              </a:prstGeom>
              <a:noFill/>
            </p:spPr>
            <p:txBody>
              <a:bodyPr wrap="square" rtlCol="0">
                <a:spAutoFit/>
              </a:bodyPr>
              <a:lstStyle/>
              <a:p>
                <a:r>
                  <a:rPr lang="fr-FR" dirty="0"/>
                  <a:t> Humidité</a:t>
                </a:r>
              </a:p>
            </p:txBody>
          </p:sp>
        </p:grpSp>
        <p:grpSp>
          <p:nvGrpSpPr>
            <p:cNvPr id="200" name="Groupe 199">
              <a:extLst>
                <a:ext uri="{FF2B5EF4-FFF2-40B4-BE49-F238E27FC236}">
                  <a16:creationId xmlns:a16="http://schemas.microsoft.com/office/drawing/2014/main" id="{3D44348F-D4FB-A52C-F74E-C7167A86B4B9}"/>
                </a:ext>
              </a:extLst>
            </p:cNvPr>
            <p:cNvGrpSpPr/>
            <p:nvPr/>
          </p:nvGrpSpPr>
          <p:grpSpPr>
            <a:xfrm rot="1532532">
              <a:off x="7474151" y="2657816"/>
              <a:ext cx="245208" cy="881299"/>
              <a:chOff x="5303912" y="3193084"/>
              <a:chExt cx="621783" cy="1391542"/>
            </a:xfrm>
          </p:grpSpPr>
          <p:cxnSp>
            <p:nvCxnSpPr>
              <p:cNvPr id="201" name="Connecteur droit 200">
                <a:extLst>
                  <a:ext uri="{FF2B5EF4-FFF2-40B4-BE49-F238E27FC236}">
                    <a16:creationId xmlns:a16="http://schemas.microsoft.com/office/drawing/2014/main" id="{95E20A83-93C8-A3CA-B0D3-378CCAFC68EC}"/>
                  </a:ext>
                </a:extLst>
              </p:cNvPr>
              <p:cNvCxnSpPr>
                <a:cxnSpLocks/>
              </p:cNvCxnSpPr>
              <p:nvPr/>
            </p:nvCxnSpPr>
            <p:spPr>
              <a:xfrm>
                <a:off x="5614803" y="3614959"/>
                <a:ext cx="0" cy="96966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Triangle 201">
                <a:extLst>
                  <a:ext uri="{FF2B5EF4-FFF2-40B4-BE49-F238E27FC236}">
                    <a16:creationId xmlns:a16="http://schemas.microsoft.com/office/drawing/2014/main" id="{2850D4E5-46F8-DB76-61DB-02DC4259F267}"/>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350" name="Groupe 349">
            <a:extLst>
              <a:ext uri="{FF2B5EF4-FFF2-40B4-BE49-F238E27FC236}">
                <a16:creationId xmlns:a16="http://schemas.microsoft.com/office/drawing/2014/main" id="{E1F98B57-0BA4-24EA-6818-1B4B03DB420A}"/>
              </a:ext>
            </a:extLst>
          </p:cNvPr>
          <p:cNvGrpSpPr/>
          <p:nvPr/>
        </p:nvGrpSpPr>
        <p:grpSpPr>
          <a:xfrm>
            <a:off x="8757169" y="2619768"/>
            <a:ext cx="1579727" cy="1535494"/>
            <a:chOff x="8757169" y="2619768"/>
            <a:chExt cx="1579727" cy="1535494"/>
          </a:xfrm>
        </p:grpSpPr>
        <p:grpSp>
          <p:nvGrpSpPr>
            <p:cNvPr id="191" name="Groupe 190">
              <a:extLst>
                <a:ext uri="{FF2B5EF4-FFF2-40B4-BE49-F238E27FC236}">
                  <a16:creationId xmlns:a16="http://schemas.microsoft.com/office/drawing/2014/main" id="{DC6BFEE4-24F0-C0F2-96F0-D74774BB7CD7}"/>
                </a:ext>
              </a:extLst>
            </p:cNvPr>
            <p:cNvGrpSpPr/>
            <p:nvPr/>
          </p:nvGrpSpPr>
          <p:grpSpPr>
            <a:xfrm>
              <a:off x="8942598" y="3509368"/>
              <a:ext cx="1394298" cy="645894"/>
              <a:chOff x="4879308" y="978019"/>
              <a:chExt cx="1781904" cy="555250"/>
            </a:xfrm>
          </p:grpSpPr>
          <p:sp>
            <p:nvSpPr>
              <p:cNvPr id="192" name="Ellipse 191">
                <a:extLst>
                  <a:ext uri="{FF2B5EF4-FFF2-40B4-BE49-F238E27FC236}">
                    <a16:creationId xmlns:a16="http://schemas.microsoft.com/office/drawing/2014/main" id="{A741C8A6-211B-3D49-E99C-56CF3BA882FB}"/>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3" name="ZoneTexte 192">
                <a:extLst>
                  <a:ext uri="{FF2B5EF4-FFF2-40B4-BE49-F238E27FC236}">
                    <a16:creationId xmlns:a16="http://schemas.microsoft.com/office/drawing/2014/main" id="{086090E7-D2D6-FAFD-9A1C-27D7230804E4}"/>
                  </a:ext>
                </a:extLst>
              </p:cNvPr>
              <p:cNvSpPr txBox="1"/>
              <p:nvPr/>
            </p:nvSpPr>
            <p:spPr>
              <a:xfrm>
                <a:off x="5230681" y="1104308"/>
                <a:ext cx="1079158" cy="317500"/>
              </a:xfrm>
              <a:prstGeom prst="rect">
                <a:avLst/>
              </a:prstGeom>
              <a:noFill/>
            </p:spPr>
            <p:txBody>
              <a:bodyPr wrap="square" rtlCol="0">
                <a:spAutoFit/>
              </a:bodyPr>
              <a:lstStyle/>
              <a:p>
                <a:r>
                  <a:rPr lang="fr-FR" dirty="0"/>
                  <a:t>fumée</a:t>
                </a:r>
              </a:p>
            </p:txBody>
          </p:sp>
        </p:grpSp>
        <p:grpSp>
          <p:nvGrpSpPr>
            <p:cNvPr id="203" name="Groupe 202">
              <a:extLst>
                <a:ext uri="{FF2B5EF4-FFF2-40B4-BE49-F238E27FC236}">
                  <a16:creationId xmlns:a16="http://schemas.microsoft.com/office/drawing/2014/main" id="{61E05971-5159-4F2B-B78B-A1176DDB70F8}"/>
                </a:ext>
              </a:extLst>
            </p:cNvPr>
            <p:cNvGrpSpPr/>
            <p:nvPr/>
          </p:nvGrpSpPr>
          <p:grpSpPr>
            <a:xfrm rot="19868777">
              <a:off x="8757169" y="2619768"/>
              <a:ext cx="401533" cy="996255"/>
              <a:chOff x="5139204" y="3193084"/>
              <a:chExt cx="1018182" cy="1573053"/>
            </a:xfrm>
          </p:grpSpPr>
          <p:cxnSp>
            <p:nvCxnSpPr>
              <p:cNvPr id="204" name="Connecteur droit 203">
                <a:extLst>
                  <a:ext uri="{FF2B5EF4-FFF2-40B4-BE49-F238E27FC236}">
                    <a16:creationId xmlns:a16="http://schemas.microsoft.com/office/drawing/2014/main" id="{33F7BD29-C340-23C5-B5A5-891DE18781AC}"/>
                  </a:ext>
                </a:extLst>
              </p:cNvPr>
              <p:cNvCxnSpPr>
                <a:cxnSpLocks/>
              </p:cNvCxnSpPr>
              <p:nvPr/>
            </p:nvCxnSpPr>
            <p:spPr>
              <a:xfrm rot="1731223">
                <a:off x="5139204" y="3701875"/>
                <a:ext cx="1018182" cy="1064262"/>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Triangle 204">
                <a:extLst>
                  <a:ext uri="{FF2B5EF4-FFF2-40B4-BE49-F238E27FC236}">
                    <a16:creationId xmlns:a16="http://schemas.microsoft.com/office/drawing/2014/main" id="{12A62334-8A57-8000-79DA-4D073EEDA340}"/>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351" name="Groupe 350">
            <a:extLst>
              <a:ext uri="{FF2B5EF4-FFF2-40B4-BE49-F238E27FC236}">
                <a16:creationId xmlns:a16="http://schemas.microsoft.com/office/drawing/2014/main" id="{D8767979-6D0D-EB17-59E0-AE4A14182769}"/>
              </a:ext>
            </a:extLst>
          </p:cNvPr>
          <p:cNvGrpSpPr/>
          <p:nvPr/>
        </p:nvGrpSpPr>
        <p:grpSpPr>
          <a:xfrm>
            <a:off x="7894348" y="2771165"/>
            <a:ext cx="1196063" cy="1593246"/>
            <a:chOff x="7894348" y="2771165"/>
            <a:chExt cx="1196063" cy="1593246"/>
          </a:xfrm>
        </p:grpSpPr>
        <p:grpSp>
          <p:nvGrpSpPr>
            <p:cNvPr id="194" name="Groupe 193">
              <a:extLst>
                <a:ext uri="{FF2B5EF4-FFF2-40B4-BE49-F238E27FC236}">
                  <a16:creationId xmlns:a16="http://schemas.microsoft.com/office/drawing/2014/main" id="{8B40F368-9E8D-56C6-6C86-4CC38886C45A}"/>
                </a:ext>
              </a:extLst>
            </p:cNvPr>
            <p:cNvGrpSpPr/>
            <p:nvPr/>
          </p:nvGrpSpPr>
          <p:grpSpPr>
            <a:xfrm>
              <a:off x="7894348" y="3837171"/>
              <a:ext cx="1196063" cy="527240"/>
              <a:chOff x="5019918" y="934066"/>
              <a:chExt cx="1528561" cy="453248"/>
            </a:xfrm>
          </p:grpSpPr>
          <p:sp>
            <p:nvSpPr>
              <p:cNvPr id="195" name="Ellipse 194">
                <a:extLst>
                  <a:ext uri="{FF2B5EF4-FFF2-40B4-BE49-F238E27FC236}">
                    <a16:creationId xmlns:a16="http://schemas.microsoft.com/office/drawing/2014/main" id="{EFBD0562-8BB9-A3BD-BF1A-F12C1133522A}"/>
                  </a:ext>
                </a:extLst>
              </p:cNvPr>
              <p:cNvSpPr/>
              <p:nvPr/>
            </p:nvSpPr>
            <p:spPr>
              <a:xfrm>
                <a:off x="5019918" y="934066"/>
                <a:ext cx="1528561" cy="45324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6" name="ZoneTexte 195">
                <a:extLst>
                  <a:ext uri="{FF2B5EF4-FFF2-40B4-BE49-F238E27FC236}">
                    <a16:creationId xmlns:a16="http://schemas.microsoft.com/office/drawing/2014/main" id="{AABDD00B-B7F7-1E63-9103-C1DE35396C90}"/>
                  </a:ext>
                </a:extLst>
              </p:cNvPr>
              <p:cNvSpPr txBox="1"/>
              <p:nvPr/>
            </p:nvSpPr>
            <p:spPr>
              <a:xfrm>
                <a:off x="5497764" y="1009932"/>
                <a:ext cx="894371" cy="317500"/>
              </a:xfrm>
              <a:prstGeom prst="rect">
                <a:avLst/>
              </a:prstGeom>
              <a:noFill/>
            </p:spPr>
            <p:txBody>
              <a:bodyPr wrap="square" rtlCol="0">
                <a:spAutoFit/>
              </a:bodyPr>
              <a:lstStyle/>
              <a:p>
                <a:r>
                  <a:rPr lang="fr-FR" dirty="0"/>
                  <a:t>gaz</a:t>
                </a:r>
              </a:p>
            </p:txBody>
          </p:sp>
        </p:grpSp>
        <p:grpSp>
          <p:nvGrpSpPr>
            <p:cNvPr id="206" name="Groupe 205">
              <a:extLst>
                <a:ext uri="{FF2B5EF4-FFF2-40B4-BE49-F238E27FC236}">
                  <a16:creationId xmlns:a16="http://schemas.microsoft.com/office/drawing/2014/main" id="{DF04DC97-D9AA-0DD5-E5C2-2D92EA2C6C48}"/>
                </a:ext>
              </a:extLst>
            </p:cNvPr>
            <p:cNvGrpSpPr/>
            <p:nvPr/>
          </p:nvGrpSpPr>
          <p:grpSpPr>
            <a:xfrm rot="21076079">
              <a:off x="8239418" y="2771165"/>
              <a:ext cx="245207" cy="1071273"/>
              <a:chOff x="5303912" y="3193084"/>
              <a:chExt cx="621783" cy="1691506"/>
            </a:xfrm>
          </p:grpSpPr>
          <p:cxnSp>
            <p:nvCxnSpPr>
              <p:cNvPr id="207" name="Connecteur droit 206">
                <a:extLst>
                  <a:ext uri="{FF2B5EF4-FFF2-40B4-BE49-F238E27FC236}">
                    <a16:creationId xmlns:a16="http://schemas.microsoft.com/office/drawing/2014/main" id="{F5731F4E-9B1F-D6C0-0878-33DDC845E6CB}"/>
                  </a:ext>
                </a:extLst>
              </p:cNvPr>
              <p:cNvCxnSpPr>
                <a:cxnSpLocks/>
                <a:stCxn id="208" idx="3"/>
                <a:endCxn id="195" idx="0"/>
              </p:cNvCxnSpPr>
              <p:nvPr/>
            </p:nvCxnSpPr>
            <p:spPr>
              <a:xfrm rot="523921">
                <a:off x="5459131" y="3628186"/>
                <a:ext cx="433899" cy="125640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Triangle 207">
                <a:extLst>
                  <a:ext uri="{FF2B5EF4-FFF2-40B4-BE49-F238E27FC236}">
                    <a16:creationId xmlns:a16="http://schemas.microsoft.com/office/drawing/2014/main" id="{50C9FE1B-45BB-16AB-6BDF-4D5481019E73}"/>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354" name="Groupe 353">
            <a:extLst>
              <a:ext uri="{FF2B5EF4-FFF2-40B4-BE49-F238E27FC236}">
                <a16:creationId xmlns:a16="http://schemas.microsoft.com/office/drawing/2014/main" id="{7BFE61ED-0035-7A34-4E9E-5EB8AD139EC6}"/>
              </a:ext>
            </a:extLst>
          </p:cNvPr>
          <p:cNvGrpSpPr/>
          <p:nvPr/>
        </p:nvGrpSpPr>
        <p:grpSpPr>
          <a:xfrm>
            <a:off x="3704423" y="2499413"/>
            <a:ext cx="1394298" cy="1496204"/>
            <a:chOff x="3704423" y="2499413"/>
            <a:chExt cx="1394298" cy="1496204"/>
          </a:xfrm>
        </p:grpSpPr>
        <p:sp>
          <p:nvSpPr>
            <p:cNvPr id="126" name="Ellipse 125">
              <a:extLst>
                <a:ext uri="{FF2B5EF4-FFF2-40B4-BE49-F238E27FC236}">
                  <a16:creationId xmlns:a16="http://schemas.microsoft.com/office/drawing/2014/main" id="{D0F28C1E-5739-2F8E-0557-00F6E87A752E}"/>
                </a:ext>
              </a:extLst>
            </p:cNvPr>
            <p:cNvSpPr/>
            <p:nvPr/>
          </p:nvSpPr>
          <p:spPr>
            <a:xfrm>
              <a:off x="3704423" y="3349723"/>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55" name="Groupe 154">
              <a:extLst>
                <a:ext uri="{FF2B5EF4-FFF2-40B4-BE49-F238E27FC236}">
                  <a16:creationId xmlns:a16="http://schemas.microsoft.com/office/drawing/2014/main" id="{AE36873C-5890-F570-5E23-4D72A0990A81}"/>
                </a:ext>
              </a:extLst>
            </p:cNvPr>
            <p:cNvGrpSpPr/>
            <p:nvPr/>
          </p:nvGrpSpPr>
          <p:grpSpPr>
            <a:xfrm rot="21217661">
              <a:off x="3969828" y="2499413"/>
              <a:ext cx="214516" cy="823003"/>
              <a:chOff x="5303912" y="3285131"/>
              <a:chExt cx="543956" cy="1299495"/>
            </a:xfrm>
          </p:grpSpPr>
          <p:cxnSp>
            <p:nvCxnSpPr>
              <p:cNvPr id="156" name="Connecteur droit 155">
                <a:extLst>
                  <a:ext uri="{FF2B5EF4-FFF2-40B4-BE49-F238E27FC236}">
                    <a16:creationId xmlns:a16="http://schemas.microsoft.com/office/drawing/2014/main" id="{CB6A520E-80FD-A92C-9114-A78B19EBA06F}"/>
                  </a:ext>
                </a:extLst>
              </p:cNvPr>
              <p:cNvCxnSpPr>
                <a:cxnSpLocks/>
              </p:cNvCxnSpPr>
              <p:nvPr/>
            </p:nvCxnSpPr>
            <p:spPr>
              <a:xfrm>
                <a:off x="5614803" y="3614959"/>
                <a:ext cx="0" cy="96966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7" name="Triangle 156">
                <a:extLst>
                  <a:ext uri="{FF2B5EF4-FFF2-40B4-BE49-F238E27FC236}">
                    <a16:creationId xmlns:a16="http://schemas.microsoft.com/office/drawing/2014/main" id="{95FA8CB4-29F6-9017-A873-01824AE88622}"/>
                  </a:ext>
                </a:extLst>
              </p:cNvPr>
              <p:cNvSpPr/>
              <p:nvPr/>
            </p:nvSpPr>
            <p:spPr>
              <a:xfrm>
                <a:off x="5303912" y="3285131"/>
                <a:ext cx="543956" cy="329827"/>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3" name="ZoneTexte 212">
              <a:extLst>
                <a:ext uri="{FF2B5EF4-FFF2-40B4-BE49-F238E27FC236}">
                  <a16:creationId xmlns:a16="http://schemas.microsoft.com/office/drawing/2014/main" id="{4507DCB0-CDD6-B8DF-69AC-FCBAA3AC2282}"/>
                </a:ext>
              </a:extLst>
            </p:cNvPr>
            <p:cNvSpPr txBox="1"/>
            <p:nvPr/>
          </p:nvSpPr>
          <p:spPr>
            <a:xfrm>
              <a:off x="3891023" y="3389729"/>
              <a:ext cx="1201272" cy="584775"/>
            </a:xfrm>
            <a:prstGeom prst="rect">
              <a:avLst/>
            </a:prstGeom>
            <a:noFill/>
          </p:spPr>
          <p:txBody>
            <a:bodyPr wrap="square" rtlCol="0">
              <a:spAutoFit/>
            </a:bodyPr>
            <a:lstStyle/>
            <a:p>
              <a:r>
                <a:rPr lang="fr-FR" sz="1600" dirty="0"/>
                <a:t>supprimer   utilisateur</a:t>
              </a:r>
            </a:p>
          </p:txBody>
        </p:sp>
      </p:grpSp>
      <p:grpSp>
        <p:nvGrpSpPr>
          <p:cNvPr id="349" name="Groupe 348">
            <a:extLst>
              <a:ext uri="{FF2B5EF4-FFF2-40B4-BE49-F238E27FC236}">
                <a16:creationId xmlns:a16="http://schemas.microsoft.com/office/drawing/2014/main" id="{5DEB92A9-5717-35DE-D99B-5A09E979E851}"/>
              </a:ext>
            </a:extLst>
          </p:cNvPr>
          <p:cNvGrpSpPr/>
          <p:nvPr/>
        </p:nvGrpSpPr>
        <p:grpSpPr>
          <a:xfrm>
            <a:off x="8771004" y="2532017"/>
            <a:ext cx="2750914" cy="967795"/>
            <a:chOff x="8771004" y="2532017"/>
            <a:chExt cx="2750914" cy="967795"/>
          </a:xfrm>
        </p:grpSpPr>
        <p:grpSp>
          <p:nvGrpSpPr>
            <p:cNvPr id="188" name="Groupe 187">
              <a:extLst>
                <a:ext uri="{FF2B5EF4-FFF2-40B4-BE49-F238E27FC236}">
                  <a16:creationId xmlns:a16="http://schemas.microsoft.com/office/drawing/2014/main" id="{3396E1F9-422F-2AE7-0708-3467DF74620B}"/>
                </a:ext>
              </a:extLst>
            </p:cNvPr>
            <p:cNvGrpSpPr/>
            <p:nvPr/>
          </p:nvGrpSpPr>
          <p:grpSpPr>
            <a:xfrm>
              <a:off x="9919585" y="2853919"/>
              <a:ext cx="1602333" cy="645893"/>
              <a:chOff x="4767131" y="978019"/>
              <a:chExt cx="2047772" cy="555250"/>
            </a:xfrm>
          </p:grpSpPr>
          <p:sp>
            <p:nvSpPr>
              <p:cNvPr id="189" name="Ellipse 188">
                <a:extLst>
                  <a:ext uri="{FF2B5EF4-FFF2-40B4-BE49-F238E27FC236}">
                    <a16:creationId xmlns:a16="http://schemas.microsoft.com/office/drawing/2014/main" id="{BA1B83B8-4870-4325-A3B5-6888D4DE7D34}"/>
                  </a:ext>
                </a:extLst>
              </p:cNvPr>
              <p:cNvSpPr/>
              <p:nvPr/>
            </p:nvSpPr>
            <p:spPr>
              <a:xfrm>
                <a:off x="4879308" y="978019"/>
                <a:ext cx="1781904" cy="555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0" name="ZoneTexte 189">
                <a:extLst>
                  <a:ext uri="{FF2B5EF4-FFF2-40B4-BE49-F238E27FC236}">
                    <a16:creationId xmlns:a16="http://schemas.microsoft.com/office/drawing/2014/main" id="{E489E4EB-F875-994C-611D-6F5AF8585713}"/>
                  </a:ext>
                </a:extLst>
              </p:cNvPr>
              <p:cNvSpPr txBox="1"/>
              <p:nvPr/>
            </p:nvSpPr>
            <p:spPr>
              <a:xfrm>
                <a:off x="4767131" y="1109056"/>
                <a:ext cx="2047772" cy="317501"/>
              </a:xfrm>
              <a:prstGeom prst="rect">
                <a:avLst/>
              </a:prstGeom>
              <a:noFill/>
            </p:spPr>
            <p:txBody>
              <a:bodyPr wrap="square" rtlCol="0">
                <a:spAutoFit/>
              </a:bodyPr>
              <a:lstStyle/>
              <a:p>
                <a:r>
                  <a:rPr lang="fr-FR" dirty="0"/>
                  <a:t> Détecter état</a:t>
                </a:r>
              </a:p>
            </p:txBody>
          </p:sp>
        </p:grpSp>
        <p:cxnSp>
          <p:nvCxnSpPr>
            <p:cNvPr id="214" name="Connecteur droit avec flèche 213">
              <a:extLst>
                <a:ext uri="{FF2B5EF4-FFF2-40B4-BE49-F238E27FC236}">
                  <a16:creationId xmlns:a16="http://schemas.microsoft.com/office/drawing/2014/main" id="{F70D317A-60D8-791C-8089-C02EE5F88C2A}"/>
                </a:ext>
              </a:extLst>
            </p:cNvPr>
            <p:cNvCxnSpPr>
              <a:cxnSpLocks/>
            </p:cNvCxnSpPr>
            <p:nvPr/>
          </p:nvCxnSpPr>
          <p:spPr>
            <a:xfrm>
              <a:off x="8771004" y="2532017"/>
              <a:ext cx="1256485" cy="562428"/>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grpSp>
        <p:nvGrpSpPr>
          <p:cNvPr id="348" name="Groupe 347">
            <a:extLst>
              <a:ext uri="{FF2B5EF4-FFF2-40B4-BE49-F238E27FC236}">
                <a16:creationId xmlns:a16="http://schemas.microsoft.com/office/drawing/2014/main" id="{8D21B164-63B3-BEFA-C0D6-673E562020DA}"/>
              </a:ext>
            </a:extLst>
          </p:cNvPr>
          <p:cNvGrpSpPr/>
          <p:nvPr/>
        </p:nvGrpSpPr>
        <p:grpSpPr>
          <a:xfrm>
            <a:off x="8814295" y="1319285"/>
            <a:ext cx="2664626" cy="853712"/>
            <a:chOff x="8814295" y="1319285"/>
            <a:chExt cx="2664626" cy="853712"/>
          </a:xfrm>
        </p:grpSpPr>
        <p:sp>
          <p:nvSpPr>
            <p:cNvPr id="186" name="Ellipse 185">
              <a:extLst>
                <a:ext uri="{FF2B5EF4-FFF2-40B4-BE49-F238E27FC236}">
                  <a16:creationId xmlns:a16="http://schemas.microsoft.com/office/drawing/2014/main" id="{8C010409-79A6-AE5C-2374-D82B0413AF14}"/>
                </a:ext>
              </a:extLst>
            </p:cNvPr>
            <p:cNvSpPr/>
            <p:nvPr/>
          </p:nvSpPr>
          <p:spPr>
            <a:xfrm>
              <a:off x="9985173" y="1527103"/>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9" name="ZoneTexte 218">
              <a:extLst>
                <a:ext uri="{FF2B5EF4-FFF2-40B4-BE49-F238E27FC236}">
                  <a16:creationId xmlns:a16="http://schemas.microsoft.com/office/drawing/2014/main" id="{556BA32D-EA3E-B970-F878-E32CA75FB0C6}"/>
                </a:ext>
              </a:extLst>
            </p:cNvPr>
            <p:cNvSpPr txBox="1"/>
            <p:nvPr/>
          </p:nvSpPr>
          <p:spPr>
            <a:xfrm>
              <a:off x="10190058" y="1564521"/>
              <a:ext cx="1288863" cy="584775"/>
            </a:xfrm>
            <a:prstGeom prst="rect">
              <a:avLst/>
            </a:prstGeom>
            <a:noFill/>
          </p:spPr>
          <p:txBody>
            <a:bodyPr wrap="square" rtlCol="0">
              <a:spAutoFit/>
            </a:bodyPr>
            <a:lstStyle/>
            <a:p>
              <a:r>
                <a:rPr lang="fr-FR" sz="1600" dirty="0"/>
                <a:t>modifier              compte</a:t>
              </a:r>
            </a:p>
          </p:txBody>
        </p:sp>
        <p:cxnSp>
          <p:nvCxnSpPr>
            <p:cNvPr id="221" name="Connecteur droit avec flèche 220">
              <a:extLst>
                <a:ext uri="{FF2B5EF4-FFF2-40B4-BE49-F238E27FC236}">
                  <a16:creationId xmlns:a16="http://schemas.microsoft.com/office/drawing/2014/main" id="{07CF820E-6CEC-3116-2886-E75849B8D864}"/>
                </a:ext>
              </a:extLst>
            </p:cNvPr>
            <p:cNvCxnSpPr>
              <a:cxnSpLocks/>
              <a:stCxn id="186" idx="2"/>
            </p:cNvCxnSpPr>
            <p:nvPr/>
          </p:nvCxnSpPr>
          <p:spPr>
            <a:xfrm flipH="1" flipV="1">
              <a:off x="8814295" y="1319285"/>
              <a:ext cx="1170878" cy="530765"/>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grpSp>
        <p:nvGrpSpPr>
          <p:cNvPr id="347" name="Groupe 346">
            <a:extLst>
              <a:ext uri="{FF2B5EF4-FFF2-40B4-BE49-F238E27FC236}">
                <a16:creationId xmlns:a16="http://schemas.microsoft.com/office/drawing/2014/main" id="{C0AF3BCE-E0BC-F122-02A6-54CD21C45AF0}"/>
              </a:ext>
            </a:extLst>
          </p:cNvPr>
          <p:cNvGrpSpPr/>
          <p:nvPr/>
        </p:nvGrpSpPr>
        <p:grpSpPr>
          <a:xfrm>
            <a:off x="8500555" y="1531940"/>
            <a:ext cx="1865761" cy="1138722"/>
            <a:chOff x="8500555" y="1531940"/>
            <a:chExt cx="1865761" cy="1138722"/>
          </a:xfrm>
        </p:grpSpPr>
        <p:sp>
          <p:nvSpPr>
            <p:cNvPr id="185" name="Ellipse 184">
              <a:extLst>
                <a:ext uri="{FF2B5EF4-FFF2-40B4-BE49-F238E27FC236}">
                  <a16:creationId xmlns:a16="http://schemas.microsoft.com/office/drawing/2014/main" id="{CAB61174-8568-BABB-A623-1D84A916941E}"/>
                </a:ext>
              </a:extLst>
            </p:cNvPr>
            <p:cNvSpPr/>
            <p:nvPr/>
          </p:nvSpPr>
          <p:spPr>
            <a:xfrm>
              <a:off x="8884299" y="2024768"/>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7" name="ZoneTexte 216">
              <a:extLst>
                <a:ext uri="{FF2B5EF4-FFF2-40B4-BE49-F238E27FC236}">
                  <a16:creationId xmlns:a16="http://schemas.microsoft.com/office/drawing/2014/main" id="{DB0B612F-672C-D042-D3C9-59287773EA58}"/>
                </a:ext>
              </a:extLst>
            </p:cNvPr>
            <p:cNvSpPr txBox="1"/>
            <p:nvPr/>
          </p:nvSpPr>
          <p:spPr>
            <a:xfrm>
              <a:off x="9077453" y="2070606"/>
              <a:ext cx="1288863" cy="584775"/>
            </a:xfrm>
            <a:prstGeom prst="rect">
              <a:avLst/>
            </a:prstGeom>
            <a:noFill/>
          </p:spPr>
          <p:txBody>
            <a:bodyPr wrap="square" rtlCol="0">
              <a:spAutoFit/>
            </a:bodyPr>
            <a:lstStyle/>
            <a:p>
              <a:r>
                <a:rPr lang="fr-FR" sz="1600" dirty="0"/>
                <a:t>Consulter               historique</a:t>
              </a:r>
            </a:p>
          </p:txBody>
        </p:sp>
        <p:cxnSp>
          <p:nvCxnSpPr>
            <p:cNvPr id="222" name="Connecteur droit avec flèche 221">
              <a:extLst>
                <a:ext uri="{FF2B5EF4-FFF2-40B4-BE49-F238E27FC236}">
                  <a16:creationId xmlns:a16="http://schemas.microsoft.com/office/drawing/2014/main" id="{1E69CFED-D33E-3E6D-8019-6752DCBCF022}"/>
                </a:ext>
              </a:extLst>
            </p:cNvPr>
            <p:cNvCxnSpPr>
              <a:cxnSpLocks/>
              <a:stCxn id="185" idx="1"/>
            </p:cNvCxnSpPr>
            <p:nvPr/>
          </p:nvCxnSpPr>
          <p:spPr>
            <a:xfrm flipH="1" flipV="1">
              <a:off x="8500555" y="1531940"/>
              <a:ext cx="587934" cy="587417"/>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grpSp>
        <p:nvGrpSpPr>
          <p:cNvPr id="344" name="Groupe 343">
            <a:extLst>
              <a:ext uri="{FF2B5EF4-FFF2-40B4-BE49-F238E27FC236}">
                <a16:creationId xmlns:a16="http://schemas.microsoft.com/office/drawing/2014/main" id="{C3760AFE-1CE1-898A-9E53-D6B2FE2342FB}"/>
              </a:ext>
            </a:extLst>
          </p:cNvPr>
          <p:cNvGrpSpPr/>
          <p:nvPr/>
        </p:nvGrpSpPr>
        <p:grpSpPr>
          <a:xfrm>
            <a:off x="4944651" y="1453849"/>
            <a:ext cx="2352927" cy="777555"/>
            <a:chOff x="4944651" y="1453849"/>
            <a:chExt cx="2352927" cy="777555"/>
          </a:xfrm>
        </p:grpSpPr>
        <p:grpSp>
          <p:nvGrpSpPr>
            <p:cNvPr id="343" name="Groupe 342">
              <a:extLst>
                <a:ext uri="{FF2B5EF4-FFF2-40B4-BE49-F238E27FC236}">
                  <a16:creationId xmlns:a16="http://schemas.microsoft.com/office/drawing/2014/main" id="{A46A8901-9337-0C3D-7FC9-1943252B7939}"/>
                </a:ext>
              </a:extLst>
            </p:cNvPr>
            <p:cNvGrpSpPr/>
            <p:nvPr/>
          </p:nvGrpSpPr>
          <p:grpSpPr>
            <a:xfrm>
              <a:off x="4944651" y="1585510"/>
              <a:ext cx="1456243" cy="645894"/>
              <a:chOff x="4944651" y="1585510"/>
              <a:chExt cx="1456243" cy="645894"/>
            </a:xfrm>
          </p:grpSpPr>
          <p:sp>
            <p:nvSpPr>
              <p:cNvPr id="187" name="Ellipse 186">
                <a:extLst>
                  <a:ext uri="{FF2B5EF4-FFF2-40B4-BE49-F238E27FC236}">
                    <a16:creationId xmlns:a16="http://schemas.microsoft.com/office/drawing/2014/main" id="{1A073D0A-646B-8039-5C1D-CE4CA31A7B7D}"/>
                  </a:ext>
                </a:extLst>
              </p:cNvPr>
              <p:cNvSpPr/>
              <p:nvPr/>
            </p:nvSpPr>
            <p:spPr>
              <a:xfrm>
                <a:off x="4944651" y="1585510"/>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0" name="ZoneTexte 219">
                <a:extLst>
                  <a:ext uri="{FF2B5EF4-FFF2-40B4-BE49-F238E27FC236}">
                    <a16:creationId xmlns:a16="http://schemas.microsoft.com/office/drawing/2014/main" id="{CCD0B83E-A7AC-58E0-EB66-836DBE39665D}"/>
                  </a:ext>
                </a:extLst>
              </p:cNvPr>
              <p:cNvSpPr txBox="1"/>
              <p:nvPr/>
            </p:nvSpPr>
            <p:spPr>
              <a:xfrm>
                <a:off x="5112031" y="1632133"/>
                <a:ext cx="1288863" cy="584775"/>
              </a:xfrm>
              <a:prstGeom prst="rect">
                <a:avLst/>
              </a:prstGeom>
              <a:noFill/>
            </p:spPr>
            <p:txBody>
              <a:bodyPr wrap="square" rtlCol="0">
                <a:spAutoFit/>
              </a:bodyPr>
              <a:lstStyle/>
              <a:p>
                <a:r>
                  <a:rPr lang="fr-FR" sz="1600" dirty="0"/>
                  <a:t>supprimer              compte</a:t>
                </a:r>
              </a:p>
            </p:txBody>
          </p:sp>
        </p:grpSp>
        <p:cxnSp>
          <p:nvCxnSpPr>
            <p:cNvPr id="226" name="Connecteur droit avec flèche 225">
              <a:extLst>
                <a:ext uri="{FF2B5EF4-FFF2-40B4-BE49-F238E27FC236}">
                  <a16:creationId xmlns:a16="http://schemas.microsoft.com/office/drawing/2014/main" id="{BD7636DB-AF92-6154-F4E4-5DF6AD6FE88E}"/>
                </a:ext>
              </a:extLst>
            </p:cNvPr>
            <p:cNvCxnSpPr>
              <a:cxnSpLocks/>
            </p:cNvCxnSpPr>
            <p:nvPr/>
          </p:nvCxnSpPr>
          <p:spPr>
            <a:xfrm flipV="1">
              <a:off x="6264443" y="1453849"/>
              <a:ext cx="1033135" cy="298148"/>
            </a:xfrm>
            <a:prstGeom prst="straightConnector1">
              <a:avLst/>
            </a:prstGeom>
            <a:ln w="63500" cap="sq">
              <a:solidFill>
                <a:schemeClr val="tx1"/>
              </a:solidFill>
              <a:prstDash val="sysDot"/>
              <a:miter lim="800000"/>
              <a:tailEnd type="arrow"/>
            </a:ln>
          </p:spPr>
          <p:style>
            <a:lnRef idx="1">
              <a:schemeClr val="dk1"/>
            </a:lnRef>
            <a:fillRef idx="0">
              <a:schemeClr val="dk1"/>
            </a:fillRef>
            <a:effectRef idx="0">
              <a:schemeClr val="dk1"/>
            </a:effectRef>
            <a:fontRef idx="minor">
              <a:schemeClr val="tx1"/>
            </a:fontRef>
          </p:style>
        </p:cxnSp>
      </p:grpSp>
      <p:grpSp>
        <p:nvGrpSpPr>
          <p:cNvPr id="345" name="Groupe 344">
            <a:extLst>
              <a:ext uri="{FF2B5EF4-FFF2-40B4-BE49-F238E27FC236}">
                <a16:creationId xmlns:a16="http://schemas.microsoft.com/office/drawing/2014/main" id="{74B1FE92-850C-2C0E-71D1-DFEA96042309}"/>
              </a:ext>
            </a:extLst>
          </p:cNvPr>
          <p:cNvGrpSpPr/>
          <p:nvPr/>
        </p:nvGrpSpPr>
        <p:grpSpPr>
          <a:xfrm>
            <a:off x="6017797" y="1533282"/>
            <a:ext cx="1610182" cy="1173077"/>
            <a:chOff x="6017797" y="1533282"/>
            <a:chExt cx="1610182" cy="1173077"/>
          </a:xfrm>
        </p:grpSpPr>
        <p:sp>
          <p:nvSpPr>
            <p:cNvPr id="184" name="Ellipse 183">
              <a:extLst>
                <a:ext uri="{FF2B5EF4-FFF2-40B4-BE49-F238E27FC236}">
                  <a16:creationId xmlns:a16="http://schemas.microsoft.com/office/drawing/2014/main" id="{CE4F32A1-ED5C-5E0B-90BF-7643B0E01D09}"/>
                </a:ext>
              </a:extLst>
            </p:cNvPr>
            <p:cNvSpPr/>
            <p:nvPr/>
          </p:nvSpPr>
          <p:spPr>
            <a:xfrm>
              <a:off x="6017797" y="2060465"/>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8" name="ZoneTexte 217">
              <a:extLst>
                <a:ext uri="{FF2B5EF4-FFF2-40B4-BE49-F238E27FC236}">
                  <a16:creationId xmlns:a16="http://schemas.microsoft.com/office/drawing/2014/main" id="{CB28D5F6-5ADE-1CFE-361A-F458589DD4D1}"/>
                </a:ext>
              </a:extLst>
            </p:cNvPr>
            <p:cNvSpPr txBox="1"/>
            <p:nvPr/>
          </p:nvSpPr>
          <p:spPr>
            <a:xfrm>
              <a:off x="6096000" y="2085805"/>
              <a:ext cx="1288863" cy="584775"/>
            </a:xfrm>
            <a:prstGeom prst="rect">
              <a:avLst/>
            </a:prstGeom>
            <a:noFill/>
          </p:spPr>
          <p:txBody>
            <a:bodyPr wrap="square" rtlCol="0">
              <a:spAutoFit/>
            </a:bodyPr>
            <a:lstStyle/>
            <a:p>
              <a:r>
                <a:rPr lang="fr-FR" sz="1600" dirty="0"/>
                <a:t>Consulter               infos compte  </a:t>
              </a:r>
            </a:p>
          </p:txBody>
        </p:sp>
        <p:cxnSp>
          <p:nvCxnSpPr>
            <p:cNvPr id="229" name="Connecteur droit avec flèche 228">
              <a:extLst>
                <a:ext uri="{FF2B5EF4-FFF2-40B4-BE49-F238E27FC236}">
                  <a16:creationId xmlns:a16="http://schemas.microsoft.com/office/drawing/2014/main" id="{5F66BE61-52F1-109F-EC03-C5C98AC4C0CC}"/>
                </a:ext>
              </a:extLst>
            </p:cNvPr>
            <p:cNvCxnSpPr>
              <a:cxnSpLocks/>
            </p:cNvCxnSpPr>
            <p:nvPr/>
          </p:nvCxnSpPr>
          <p:spPr>
            <a:xfrm flipV="1">
              <a:off x="7196211" y="1533282"/>
              <a:ext cx="431768" cy="609561"/>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grpSp>
        <p:nvGrpSpPr>
          <p:cNvPr id="346" name="Groupe 345">
            <a:extLst>
              <a:ext uri="{FF2B5EF4-FFF2-40B4-BE49-F238E27FC236}">
                <a16:creationId xmlns:a16="http://schemas.microsoft.com/office/drawing/2014/main" id="{AA4A6466-7E63-E53A-2336-18A3763934A5}"/>
              </a:ext>
            </a:extLst>
          </p:cNvPr>
          <p:cNvGrpSpPr/>
          <p:nvPr/>
        </p:nvGrpSpPr>
        <p:grpSpPr>
          <a:xfrm>
            <a:off x="7456251" y="1501869"/>
            <a:ext cx="1506181" cy="1256891"/>
            <a:chOff x="7456251" y="1501869"/>
            <a:chExt cx="1506181" cy="1256891"/>
          </a:xfrm>
        </p:grpSpPr>
        <p:sp>
          <p:nvSpPr>
            <p:cNvPr id="139" name="ZoneTexte 138">
              <a:extLst>
                <a:ext uri="{FF2B5EF4-FFF2-40B4-BE49-F238E27FC236}">
                  <a16:creationId xmlns:a16="http://schemas.microsoft.com/office/drawing/2014/main" id="{09424D61-8B70-9BB7-BA14-478B7BC83BF6}"/>
                </a:ext>
              </a:extLst>
            </p:cNvPr>
            <p:cNvSpPr txBox="1"/>
            <p:nvPr/>
          </p:nvSpPr>
          <p:spPr>
            <a:xfrm>
              <a:off x="7673569" y="2158483"/>
              <a:ext cx="1288863" cy="584775"/>
            </a:xfrm>
            <a:prstGeom prst="rect">
              <a:avLst/>
            </a:prstGeom>
            <a:noFill/>
          </p:spPr>
          <p:txBody>
            <a:bodyPr wrap="square" rtlCol="0">
              <a:spAutoFit/>
            </a:bodyPr>
            <a:lstStyle/>
            <a:p>
              <a:r>
                <a:rPr lang="fr-FR" sz="1600" dirty="0"/>
                <a:t>Consulter               états  </a:t>
              </a:r>
            </a:p>
          </p:txBody>
        </p:sp>
        <p:sp>
          <p:nvSpPr>
            <p:cNvPr id="183" name="Ellipse 182">
              <a:extLst>
                <a:ext uri="{FF2B5EF4-FFF2-40B4-BE49-F238E27FC236}">
                  <a16:creationId xmlns:a16="http://schemas.microsoft.com/office/drawing/2014/main" id="{D6DB7B55-CBAB-FE50-2949-506018BD6A82}"/>
                </a:ext>
              </a:extLst>
            </p:cNvPr>
            <p:cNvSpPr/>
            <p:nvPr/>
          </p:nvSpPr>
          <p:spPr>
            <a:xfrm>
              <a:off x="7456251" y="2112866"/>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1" name="Connecteur droit avec flèche 230">
              <a:extLst>
                <a:ext uri="{FF2B5EF4-FFF2-40B4-BE49-F238E27FC236}">
                  <a16:creationId xmlns:a16="http://schemas.microsoft.com/office/drawing/2014/main" id="{26999735-54A2-AF3C-6D6A-CECF284FFA20}"/>
                </a:ext>
              </a:extLst>
            </p:cNvPr>
            <p:cNvCxnSpPr>
              <a:cxnSpLocks/>
              <a:stCxn id="183" idx="0"/>
              <a:endCxn id="22" idx="2"/>
            </p:cNvCxnSpPr>
            <p:nvPr/>
          </p:nvCxnSpPr>
          <p:spPr>
            <a:xfrm flipH="1" flipV="1">
              <a:off x="8048551" y="1501869"/>
              <a:ext cx="104849" cy="610997"/>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grpSp>
      <p:cxnSp>
        <p:nvCxnSpPr>
          <p:cNvPr id="248" name="Connecteur droit avec flèche 247">
            <a:extLst>
              <a:ext uri="{FF2B5EF4-FFF2-40B4-BE49-F238E27FC236}">
                <a16:creationId xmlns:a16="http://schemas.microsoft.com/office/drawing/2014/main" id="{4272B9BC-6984-7694-549E-3168F05D3876}"/>
              </a:ext>
            </a:extLst>
          </p:cNvPr>
          <p:cNvCxnSpPr>
            <a:cxnSpLocks/>
            <a:stCxn id="120" idx="6"/>
            <a:endCxn id="113" idx="1"/>
          </p:cNvCxnSpPr>
          <p:nvPr/>
        </p:nvCxnSpPr>
        <p:spPr>
          <a:xfrm>
            <a:off x="3581426" y="4924466"/>
            <a:ext cx="3725218" cy="744589"/>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cxnSp>
        <p:nvCxnSpPr>
          <p:cNvPr id="264" name="Connecteur droit avec flèche 263">
            <a:extLst>
              <a:ext uri="{FF2B5EF4-FFF2-40B4-BE49-F238E27FC236}">
                <a16:creationId xmlns:a16="http://schemas.microsoft.com/office/drawing/2014/main" id="{D4BCF230-78B2-D5C9-2CDE-62D70FF6E154}"/>
              </a:ext>
            </a:extLst>
          </p:cNvPr>
          <p:cNvCxnSpPr>
            <a:cxnSpLocks/>
            <a:endCxn id="112" idx="4"/>
          </p:cNvCxnSpPr>
          <p:nvPr/>
        </p:nvCxnSpPr>
        <p:spPr>
          <a:xfrm flipH="1" flipV="1">
            <a:off x="7989760" y="5992002"/>
            <a:ext cx="1721048" cy="109778"/>
          </a:xfrm>
          <a:prstGeom prst="straightConnector1">
            <a:avLst/>
          </a:prstGeom>
          <a:ln w="63500">
            <a:solidFill>
              <a:schemeClr val="tx1"/>
            </a:solidFill>
            <a:prstDash val="sysDot"/>
            <a:tailEnd type="arrow"/>
          </a:ln>
        </p:spPr>
        <p:style>
          <a:lnRef idx="1">
            <a:schemeClr val="dk1"/>
          </a:lnRef>
          <a:fillRef idx="0">
            <a:schemeClr val="dk1"/>
          </a:fillRef>
          <a:effectRef idx="0">
            <a:schemeClr val="dk1"/>
          </a:effectRef>
          <a:fontRef idx="minor">
            <a:schemeClr val="tx1"/>
          </a:fontRef>
        </p:style>
      </p:cxnSp>
      <p:cxnSp>
        <p:nvCxnSpPr>
          <p:cNvPr id="278" name="Connecteur droit 277">
            <a:extLst>
              <a:ext uri="{FF2B5EF4-FFF2-40B4-BE49-F238E27FC236}">
                <a16:creationId xmlns:a16="http://schemas.microsoft.com/office/drawing/2014/main" id="{FAF2C074-3C79-21FF-C87A-0AC0AE4F48FE}"/>
              </a:ext>
            </a:extLst>
          </p:cNvPr>
          <p:cNvCxnSpPr>
            <a:cxnSpLocks/>
            <a:stCxn id="12" idx="0"/>
            <a:endCxn id="135" idx="2"/>
          </p:cNvCxnSpPr>
          <p:nvPr/>
        </p:nvCxnSpPr>
        <p:spPr>
          <a:xfrm flipV="1">
            <a:off x="306657" y="2164853"/>
            <a:ext cx="2614147" cy="930858"/>
          </a:xfrm>
          <a:prstGeom prst="line">
            <a:avLst/>
          </a:prstGeom>
          <a:ln w="38100"/>
        </p:spPr>
        <p:style>
          <a:lnRef idx="1">
            <a:schemeClr val="dk1"/>
          </a:lnRef>
          <a:fillRef idx="0">
            <a:schemeClr val="dk1"/>
          </a:fillRef>
          <a:effectRef idx="0">
            <a:schemeClr val="dk1"/>
          </a:effectRef>
          <a:fontRef idx="minor">
            <a:schemeClr val="tx1"/>
          </a:fontRef>
        </p:style>
      </p:cxnSp>
      <p:cxnSp>
        <p:nvCxnSpPr>
          <p:cNvPr id="280" name="Connecteur droit 279">
            <a:extLst>
              <a:ext uri="{FF2B5EF4-FFF2-40B4-BE49-F238E27FC236}">
                <a16:creationId xmlns:a16="http://schemas.microsoft.com/office/drawing/2014/main" id="{C8879786-2EC4-811B-D316-E8B7B4F304D0}"/>
              </a:ext>
            </a:extLst>
          </p:cNvPr>
          <p:cNvCxnSpPr>
            <a:cxnSpLocks/>
            <a:stCxn id="14" idx="3"/>
            <a:endCxn id="120" idx="2"/>
          </p:cNvCxnSpPr>
          <p:nvPr/>
        </p:nvCxnSpPr>
        <p:spPr>
          <a:xfrm flipV="1">
            <a:off x="652874" y="4924466"/>
            <a:ext cx="1534254" cy="6384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Connecteur droit 280">
            <a:extLst>
              <a:ext uri="{FF2B5EF4-FFF2-40B4-BE49-F238E27FC236}">
                <a16:creationId xmlns:a16="http://schemas.microsoft.com/office/drawing/2014/main" id="{716C058A-C93D-8D48-D424-FFC48F8B3B3D}"/>
              </a:ext>
            </a:extLst>
          </p:cNvPr>
          <p:cNvCxnSpPr>
            <a:cxnSpLocks/>
            <a:stCxn id="113" idx="3"/>
            <a:endCxn id="13" idx="0"/>
          </p:cNvCxnSpPr>
          <p:nvPr/>
        </p:nvCxnSpPr>
        <p:spPr>
          <a:xfrm flipV="1">
            <a:off x="8688043" y="5011271"/>
            <a:ext cx="3123260" cy="6577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Connecteur droit 282">
            <a:extLst>
              <a:ext uri="{FF2B5EF4-FFF2-40B4-BE49-F238E27FC236}">
                <a16:creationId xmlns:a16="http://schemas.microsoft.com/office/drawing/2014/main" id="{09952D44-E64D-EE06-2AEB-65705066721F}"/>
              </a:ext>
            </a:extLst>
          </p:cNvPr>
          <p:cNvCxnSpPr>
            <a:cxnSpLocks/>
            <a:stCxn id="189" idx="0"/>
            <a:endCxn id="15" idx="1"/>
          </p:cNvCxnSpPr>
          <p:nvPr/>
        </p:nvCxnSpPr>
        <p:spPr>
          <a:xfrm flipV="1">
            <a:off x="10704510" y="2440807"/>
            <a:ext cx="877068" cy="413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5" name="ZoneTexte 284">
            <a:extLst>
              <a:ext uri="{FF2B5EF4-FFF2-40B4-BE49-F238E27FC236}">
                <a16:creationId xmlns:a16="http://schemas.microsoft.com/office/drawing/2014/main" id="{AFC1FCB0-FA58-05A8-0E9F-736FFAA3B5F7}"/>
              </a:ext>
            </a:extLst>
          </p:cNvPr>
          <p:cNvSpPr txBox="1"/>
          <p:nvPr/>
        </p:nvSpPr>
        <p:spPr>
          <a:xfrm>
            <a:off x="21511" y="1173479"/>
            <a:ext cx="591829" cy="369332"/>
          </a:xfrm>
          <a:prstGeom prst="rect">
            <a:avLst/>
          </a:prstGeom>
          <a:noFill/>
        </p:spPr>
        <p:txBody>
          <a:bodyPr wrap="none" rtlCol="0">
            <a:spAutoFit/>
          </a:bodyPr>
          <a:lstStyle/>
          <a:p>
            <a:r>
              <a:rPr lang="fr-FR" dirty="0"/>
              <a:t>user</a:t>
            </a:r>
          </a:p>
        </p:txBody>
      </p:sp>
      <p:sp>
        <p:nvSpPr>
          <p:cNvPr id="286" name="ZoneTexte 285">
            <a:extLst>
              <a:ext uri="{FF2B5EF4-FFF2-40B4-BE49-F238E27FC236}">
                <a16:creationId xmlns:a16="http://schemas.microsoft.com/office/drawing/2014/main" id="{A984F3C1-2F4A-146A-B3B3-E4FDF9A91523}"/>
              </a:ext>
            </a:extLst>
          </p:cNvPr>
          <p:cNvSpPr txBox="1"/>
          <p:nvPr/>
        </p:nvSpPr>
        <p:spPr>
          <a:xfrm>
            <a:off x="-15536" y="3738887"/>
            <a:ext cx="776175" cy="369332"/>
          </a:xfrm>
          <a:prstGeom prst="rect">
            <a:avLst/>
          </a:prstGeom>
          <a:noFill/>
        </p:spPr>
        <p:txBody>
          <a:bodyPr wrap="none" rtlCol="0">
            <a:spAutoFit/>
          </a:bodyPr>
          <a:lstStyle/>
          <a:p>
            <a:r>
              <a:rPr lang="fr-FR" dirty="0"/>
              <a:t>admin</a:t>
            </a:r>
          </a:p>
        </p:txBody>
      </p:sp>
      <p:sp>
        <p:nvSpPr>
          <p:cNvPr id="287" name="ZoneTexte 286">
            <a:extLst>
              <a:ext uri="{FF2B5EF4-FFF2-40B4-BE49-F238E27FC236}">
                <a16:creationId xmlns:a16="http://schemas.microsoft.com/office/drawing/2014/main" id="{C2A985DC-8D73-43E5-86CD-0D870D1439A4}"/>
              </a:ext>
            </a:extLst>
          </p:cNvPr>
          <p:cNvSpPr txBox="1"/>
          <p:nvPr/>
        </p:nvSpPr>
        <p:spPr>
          <a:xfrm>
            <a:off x="-19183" y="5829219"/>
            <a:ext cx="1236075" cy="646331"/>
          </a:xfrm>
          <a:prstGeom prst="rect">
            <a:avLst/>
          </a:prstGeom>
          <a:noFill/>
        </p:spPr>
        <p:txBody>
          <a:bodyPr wrap="square" rtlCol="0">
            <a:spAutoFit/>
          </a:bodyPr>
          <a:lstStyle/>
          <a:p>
            <a:r>
              <a:rPr lang="fr-FR" dirty="0"/>
              <a:t>System urgent</a:t>
            </a:r>
          </a:p>
        </p:txBody>
      </p:sp>
      <p:sp>
        <p:nvSpPr>
          <p:cNvPr id="288" name="ZoneTexte 287">
            <a:extLst>
              <a:ext uri="{FF2B5EF4-FFF2-40B4-BE49-F238E27FC236}">
                <a16:creationId xmlns:a16="http://schemas.microsoft.com/office/drawing/2014/main" id="{E662A2F4-3F52-5BD5-942B-0022DECF3FA5}"/>
              </a:ext>
            </a:extLst>
          </p:cNvPr>
          <p:cNvSpPr txBox="1"/>
          <p:nvPr/>
        </p:nvSpPr>
        <p:spPr>
          <a:xfrm>
            <a:off x="11352584" y="5662150"/>
            <a:ext cx="932371" cy="646331"/>
          </a:xfrm>
          <a:prstGeom prst="rect">
            <a:avLst/>
          </a:prstGeom>
          <a:noFill/>
        </p:spPr>
        <p:txBody>
          <a:bodyPr wrap="none" rtlCol="0">
            <a:spAutoFit/>
          </a:bodyPr>
          <a:lstStyle/>
          <a:p>
            <a:r>
              <a:rPr lang="fr-FR" dirty="0"/>
              <a:t>System </a:t>
            </a:r>
          </a:p>
          <a:p>
            <a:r>
              <a:rPr lang="fr-FR" dirty="0"/>
              <a:t>sécurité</a:t>
            </a:r>
          </a:p>
        </p:txBody>
      </p:sp>
      <p:sp>
        <p:nvSpPr>
          <p:cNvPr id="289" name="ZoneTexte 288">
            <a:extLst>
              <a:ext uri="{FF2B5EF4-FFF2-40B4-BE49-F238E27FC236}">
                <a16:creationId xmlns:a16="http://schemas.microsoft.com/office/drawing/2014/main" id="{A0B1C7C8-2B5F-ABA6-0FED-B1C4F24EE9D2}"/>
              </a:ext>
            </a:extLst>
          </p:cNvPr>
          <p:cNvSpPr txBox="1"/>
          <p:nvPr/>
        </p:nvSpPr>
        <p:spPr>
          <a:xfrm>
            <a:off x="11372342" y="2899574"/>
            <a:ext cx="903774" cy="646331"/>
          </a:xfrm>
          <a:prstGeom prst="rect">
            <a:avLst/>
          </a:prstGeom>
          <a:noFill/>
        </p:spPr>
        <p:txBody>
          <a:bodyPr wrap="none" rtlCol="0">
            <a:spAutoFit/>
          </a:bodyPr>
          <a:lstStyle/>
          <a:p>
            <a:r>
              <a:rPr lang="fr-FR" dirty="0"/>
              <a:t>System</a:t>
            </a:r>
          </a:p>
          <a:p>
            <a:r>
              <a:rPr lang="fr-FR" dirty="0"/>
              <a:t>capteur</a:t>
            </a:r>
          </a:p>
        </p:txBody>
      </p:sp>
      <p:grpSp>
        <p:nvGrpSpPr>
          <p:cNvPr id="306" name="Groupe 305">
            <a:extLst>
              <a:ext uri="{FF2B5EF4-FFF2-40B4-BE49-F238E27FC236}">
                <a16:creationId xmlns:a16="http://schemas.microsoft.com/office/drawing/2014/main" id="{CFFE7530-C787-950D-AB93-BECB9B959C01}"/>
              </a:ext>
            </a:extLst>
          </p:cNvPr>
          <p:cNvGrpSpPr/>
          <p:nvPr/>
        </p:nvGrpSpPr>
        <p:grpSpPr>
          <a:xfrm rot="12899327">
            <a:off x="8678069" y="4118006"/>
            <a:ext cx="843476" cy="1482817"/>
            <a:chOff x="4447552" y="3193084"/>
            <a:chExt cx="2138833" cy="2341318"/>
          </a:xfrm>
        </p:grpSpPr>
        <p:cxnSp>
          <p:nvCxnSpPr>
            <p:cNvPr id="307" name="Connecteur droit 306">
              <a:extLst>
                <a:ext uri="{FF2B5EF4-FFF2-40B4-BE49-F238E27FC236}">
                  <a16:creationId xmlns:a16="http://schemas.microsoft.com/office/drawing/2014/main" id="{A2B1FDBE-E3EA-09C7-2D9F-075D7D0581BB}"/>
                </a:ext>
              </a:extLst>
            </p:cNvPr>
            <p:cNvCxnSpPr>
              <a:cxnSpLocks/>
              <a:endCxn id="192" idx="4"/>
            </p:cNvCxnSpPr>
            <p:nvPr/>
          </p:nvCxnSpPr>
          <p:spPr>
            <a:xfrm rot="8700673" flipV="1">
              <a:off x="4447552" y="3844048"/>
              <a:ext cx="2138833" cy="169035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08" name="Triangle 307">
              <a:extLst>
                <a:ext uri="{FF2B5EF4-FFF2-40B4-BE49-F238E27FC236}">
                  <a16:creationId xmlns:a16="http://schemas.microsoft.com/office/drawing/2014/main" id="{1ABADF6E-9BE9-1EA7-8AA6-B49F71B889F5}"/>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0" name="Groupe 309">
            <a:extLst>
              <a:ext uri="{FF2B5EF4-FFF2-40B4-BE49-F238E27FC236}">
                <a16:creationId xmlns:a16="http://schemas.microsoft.com/office/drawing/2014/main" id="{147D3DBF-8186-90C5-1B39-34CFA6596883}"/>
              </a:ext>
            </a:extLst>
          </p:cNvPr>
          <p:cNvGrpSpPr/>
          <p:nvPr/>
        </p:nvGrpSpPr>
        <p:grpSpPr>
          <a:xfrm rot="11441125">
            <a:off x="8090152" y="4351753"/>
            <a:ext cx="245208" cy="988450"/>
            <a:chOff x="5303912" y="3193084"/>
            <a:chExt cx="621783" cy="1560729"/>
          </a:xfrm>
        </p:grpSpPr>
        <p:cxnSp>
          <p:nvCxnSpPr>
            <p:cNvPr id="311" name="Connecteur droit 310">
              <a:extLst>
                <a:ext uri="{FF2B5EF4-FFF2-40B4-BE49-F238E27FC236}">
                  <a16:creationId xmlns:a16="http://schemas.microsoft.com/office/drawing/2014/main" id="{5852A2F8-C8FE-926B-A100-20863C729E47}"/>
                </a:ext>
              </a:extLst>
            </p:cNvPr>
            <p:cNvCxnSpPr>
              <a:cxnSpLocks/>
            </p:cNvCxnSpPr>
            <p:nvPr/>
          </p:nvCxnSpPr>
          <p:spPr>
            <a:xfrm rot="10158875" flipV="1">
              <a:off x="5320540" y="3632092"/>
              <a:ext cx="465303" cy="112172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12" name="Triangle 311">
              <a:extLst>
                <a:ext uri="{FF2B5EF4-FFF2-40B4-BE49-F238E27FC236}">
                  <a16:creationId xmlns:a16="http://schemas.microsoft.com/office/drawing/2014/main" id="{D75FE6DC-3771-F0C2-BC05-467A5D83F34D}"/>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4" name="Groupe 313">
            <a:extLst>
              <a:ext uri="{FF2B5EF4-FFF2-40B4-BE49-F238E27FC236}">
                <a16:creationId xmlns:a16="http://schemas.microsoft.com/office/drawing/2014/main" id="{B0BC69C3-24F5-CDD1-C726-2C6A6B24C95F}"/>
              </a:ext>
            </a:extLst>
          </p:cNvPr>
          <p:cNvGrpSpPr/>
          <p:nvPr/>
        </p:nvGrpSpPr>
        <p:grpSpPr>
          <a:xfrm rot="10399011">
            <a:off x="7293209" y="4135871"/>
            <a:ext cx="245208" cy="1228263"/>
            <a:chOff x="5303912" y="3193084"/>
            <a:chExt cx="621783" cy="1939386"/>
          </a:xfrm>
        </p:grpSpPr>
        <p:cxnSp>
          <p:nvCxnSpPr>
            <p:cNvPr id="315" name="Connecteur droit 314">
              <a:extLst>
                <a:ext uri="{FF2B5EF4-FFF2-40B4-BE49-F238E27FC236}">
                  <a16:creationId xmlns:a16="http://schemas.microsoft.com/office/drawing/2014/main" id="{20014A3C-D617-A4F1-B336-E938B494ABFA}"/>
                </a:ext>
              </a:extLst>
            </p:cNvPr>
            <p:cNvCxnSpPr>
              <a:cxnSpLocks/>
              <a:endCxn id="198" idx="4"/>
            </p:cNvCxnSpPr>
            <p:nvPr/>
          </p:nvCxnSpPr>
          <p:spPr>
            <a:xfrm rot="11200989" flipH="1" flipV="1">
              <a:off x="5472506" y="3617794"/>
              <a:ext cx="220371" cy="151467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16" name="Triangle 315">
              <a:extLst>
                <a:ext uri="{FF2B5EF4-FFF2-40B4-BE49-F238E27FC236}">
                  <a16:creationId xmlns:a16="http://schemas.microsoft.com/office/drawing/2014/main" id="{AFDD6675-0956-CAC0-1383-16A50D531CFD}"/>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8" name="Groupe 317">
            <a:extLst>
              <a:ext uri="{FF2B5EF4-FFF2-40B4-BE49-F238E27FC236}">
                <a16:creationId xmlns:a16="http://schemas.microsoft.com/office/drawing/2014/main" id="{1FDE87DB-1CEA-0600-BCB0-17FAE3CC48A0}"/>
              </a:ext>
            </a:extLst>
          </p:cNvPr>
          <p:cNvGrpSpPr/>
          <p:nvPr/>
        </p:nvGrpSpPr>
        <p:grpSpPr>
          <a:xfrm rot="19060859">
            <a:off x="3645085" y="5013212"/>
            <a:ext cx="245208" cy="701916"/>
            <a:chOff x="5303912" y="3193084"/>
            <a:chExt cx="621783" cy="1108301"/>
          </a:xfrm>
        </p:grpSpPr>
        <p:cxnSp>
          <p:nvCxnSpPr>
            <p:cNvPr id="319" name="Connecteur droit 318">
              <a:extLst>
                <a:ext uri="{FF2B5EF4-FFF2-40B4-BE49-F238E27FC236}">
                  <a16:creationId xmlns:a16="http://schemas.microsoft.com/office/drawing/2014/main" id="{30F52EE4-10B0-F0B4-957D-2B613429DDD5}"/>
                </a:ext>
              </a:extLst>
            </p:cNvPr>
            <p:cNvCxnSpPr>
              <a:cxnSpLocks/>
            </p:cNvCxnSpPr>
            <p:nvPr/>
          </p:nvCxnSpPr>
          <p:spPr>
            <a:xfrm rot="1731223">
              <a:off x="5331211" y="3660130"/>
              <a:ext cx="565576" cy="6412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20" name="Triangle 319">
              <a:extLst>
                <a:ext uri="{FF2B5EF4-FFF2-40B4-BE49-F238E27FC236}">
                  <a16:creationId xmlns:a16="http://schemas.microsoft.com/office/drawing/2014/main" id="{C911F660-8AFF-5D12-4819-6E150D1134FB}"/>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22" name="Groupe 321">
            <a:extLst>
              <a:ext uri="{FF2B5EF4-FFF2-40B4-BE49-F238E27FC236}">
                <a16:creationId xmlns:a16="http://schemas.microsoft.com/office/drawing/2014/main" id="{FA4ED91F-54CC-1F41-F927-907089173713}"/>
              </a:ext>
            </a:extLst>
          </p:cNvPr>
          <p:cNvGrpSpPr/>
          <p:nvPr/>
        </p:nvGrpSpPr>
        <p:grpSpPr>
          <a:xfrm rot="3117161">
            <a:off x="1837204" y="5006137"/>
            <a:ext cx="348740" cy="794282"/>
            <a:chOff x="5153959" y="3193084"/>
            <a:chExt cx="884313" cy="1254145"/>
          </a:xfrm>
        </p:grpSpPr>
        <p:cxnSp>
          <p:nvCxnSpPr>
            <p:cNvPr id="323" name="Connecteur droit 322">
              <a:extLst>
                <a:ext uri="{FF2B5EF4-FFF2-40B4-BE49-F238E27FC236}">
                  <a16:creationId xmlns:a16="http://schemas.microsoft.com/office/drawing/2014/main" id="{67742CF1-F893-6F6D-0FE1-87DE1AD7BF1F}"/>
                </a:ext>
              </a:extLst>
            </p:cNvPr>
            <p:cNvCxnSpPr>
              <a:cxnSpLocks/>
            </p:cNvCxnSpPr>
            <p:nvPr/>
          </p:nvCxnSpPr>
          <p:spPr>
            <a:xfrm rot="18482839" flipH="1">
              <a:off x="5225438" y="3634395"/>
              <a:ext cx="741355" cy="88431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24" name="Triangle 323">
              <a:extLst>
                <a:ext uri="{FF2B5EF4-FFF2-40B4-BE49-F238E27FC236}">
                  <a16:creationId xmlns:a16="http://schemas.microsoft.com/office/drawing/2014/main" id="{7179704C-0635-CF63-992F-04CBAC6183D4}"/>
                </a:ext>
              </a:extLst>
            </p:cNvPr>
            <p:cNvSpPr/>
            <p:nvPr/>
          </p:nvSpPr>
          <p:spPr>
            <a:xfrm>
              <a:off x="5303912" y="3193084"/>
              <a:ext cx="621783" cy="421875"/>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5" name="Groupe 354">
            <a:extLst>
              <a:ext uri="{FF2B5EF4-FFF2-40B4-BE49-F238E27FC236}">
                <a16:creationId xmlns:a16="http://schemas.microsoft.com/office/drawing/2014/main" id="{8682B7FB-680F-3167-4A37-DD9C4647A0F2}"/>
              </a:ext>
            </a:extLst>
          </p:cNvPr>
          <p:cNvGrpSpPr/>
          <p:nvPr/>
        </p:nvGrpSpPr>
        <p:grpSpPr>
          <a:xfrm>
            <a:off x="2228209" y="2507656"/>
            <a:ext cx="1394298" cy="1497408"/>
            <a:chOff x="2228209" y="2507656"/>
            <a:chExt cx="1394298" cy="1497408"/>
          </a:xfrm>
        </p:grpSpPr>
        <p:sp>
          <p:nvSpPr>
            <p:cNvPr id="129" name="Ellipse 128">
              <a:extLst>
                <a:ext uri="{FF2B5EF4-FFF2-40B4-BE49-F238E27FC236}">
                  <a16:creationId xmlns:a16="http://schemas.microsoft.com/office/drawing/2014/main" id="{6C94D19B-E5DD-4C57-9758-ABEA40C8A969}"/>
                </a:ext>
              </a:extLst>
            </p:cNvPr>
            <p:cNvSpPr/>
            <p:nvPr/>
          </p:nvSpPr>
          <p:spPr>
            <a:xfrm>
              <a:off x="2228209" y="3359170"/>
              <a:ext cx="1394298" cy="6458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8" name="ZoneTexte 137">
              <a:extLst>
                <a:ext uri="{FF2B5EF4-FFF2-40B4-BE49-F238E27FC236}">
                  <a16:creationId xmlns:a16="http://schemas.microsoft.com/office/drawing/2014/main" id="{285C3D78-8790-A018-BDE8-10E5550299E4}"/>
                </a:ext>
              </a:extLst>
            </p:cNvPr>
            <p:cNvSpPr txBox="1"/>
            <p:nvPr/>
          </p:nvSpPr>
          <p:spPr>
            <a:xfrm>
              <a:off x="2419947" y="3410842"/>
              <a:ext cx="1201272" cy="584775"/>
            </a:xfrm>
            <a:prstGeom prst="rect">
              <a:avLst/>
            </a:prstGeom>
            <a:noFill/>
          </p:spPr>
          <p:txBody>
            <a:bodyPr wrap="square" rtlCol="0">
              <a:spAutoFit/>
            </a:bodyPr>
            <a:lstStyle/>
            <a:p>
              <a:r>
                <a:rPr lang="fr-FR" sz="1600" dirty="0"/>
                <a:t>  Ajouter    utilisateur</a:t>
              </a:r>
            </a:p>
          </p:txBody>
        </p:sp>
        <p:grpSp>
          <p:nvGrpSpPr>
            <p:cNvPr id="328" name="Groupe 327">
              <a:extLst>
                <a:ext uri="{FF2B5EF4-FFF2-40B4-BE49-F238E27FC236}">
                  <a16:creationId xmlns:a16="http://schemas.microsoft.com/office/drawing/2014/main" id="{9F003312-76F9-9902-5458-F69B7A5CB2C1}"/>
                </a:ext>
              </a:extLst>
            </p:cNvPr>
            <p:cNvGrpSpPr/>
            <p:nvPr/>
          </p:nvGrpSpPr>
          <p:grpSpPr>
            <a:xfrm rot="661994">
              <a:off x="3075902" y="2507656"/>
              <a:ext cx="214516" cy="823003"/>
              <a:chOff x="5303912" y="3285131"/>
              <a:chExt cx="543956" cy="1299495"/>
            </a:xfrm>
          </p:grpSpPr>
          <p:cxnSp>
            <p:nvCxnSpPr>
              <p:cNvPr id="329" name="Connecteur droit 328">
                <a:extLst>
                  <a:ext uri="{FF2B5EF4-FFF2-40B4-BE49-F238E27FC236}">
                    <a16:creationId xmlns:a16="http://schemas.microsoft.com/office/drawing/2014/main" id="{4C041EF4-4A44-B57B-6C82-0DA727277E05}"/>
                  </a:ext>
                </a:extLst>
              </p:cNvPr>
              <p:cNvCxnSpPr>
                <a:cxnSpLocks/>
              </p:cNvCxnSpPr>
              <p:nvPr/>
            </p:nvCxnSpPr>
            <p:spPr>
              <a:xfrm>
                <a:off x="5614803" y="3614959"/>
                <a:ext cx="0" cy="96966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30" name="Triangle 329">
                <a:extLst>
                  <a:ext uri="{FF2B5EF4-FFF2-40B4-BE49-F238E27FC236}">
                    <a16:creationId xmlns:a16="http://schemas.microsoft.com/office/drawing/2014/main" id="{D38F65A3-2FE8-7455-E551-E0C25F00F459}"/>
                  </a:ext>
                </a:extLst>
              </p:cNvPr>
              <p:cNvSpPr/>
              <p:nvPr/>
            </p:nvSpPr>
            <p:spPr>
              <a:xfrm>
                <a:off x="5303912" y="3285131"/>
                <a:ext cx="543956" cy="329827"/>
              </a:xfrm>
              <a:prstGeom prst="triangl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2" name="ZoneTexte 1">
            <a:extLst>
              <a:ext uri="{FF2B5EF4-FFF2-40B4-BE49-F238E27FC236}">
                <a16:creationId xmlns:a16="http://schemas.microsoft.com/office/drawing/2014/main" id="{4D594F2F-FCC3-53C9-1C98-3E69E3FFD54F}"/>
              </a:ext>
            </a:extLst>
          </p:cNvPr>
          <p:cNvSpPr txBox="1"/>
          <p:nvPr/>
        </p:nvSpPr>
        <p:spPr>
          <a:xfrm>
            <a:off x="3700631" y="580913"/>
            <a:ext cx="184731" cy="369332"/>
          </a:xfrm>
          <a:prstGeom prst="rect">
            <a:avLst/>
          </a:prstGeom>
          <a:noFill/>
        </p:spPr>
        <p:txBody>
          <a:bodyPr wrap="none" rtlCol="0">
            <a:spAutoFit/>
          </a:bodyPr>
          <a:lstStyle/>
          <a:p>
            <a:endParaRPr lang="fr-FR"/>
          </a:p>
        </p:txBody>
      </p:sp>
      <p:sp>
        <p:nvSpPr>
          <p:cNvPr id="7" name="ZoneTexte 6">
            <a:extLst>
              <a:ext uri="{FF2B5EF4-FFF2-40B4-BE49-F238E27FC236}">
                <a16:creationId xmlns:a16="http://schemas.microsoft.com/office/drawing/2014/main" id="{944325E2-9DA7-287E-212E-289FCA8C82A2}"/>
              </a:ext>
            </a:extLst>
          </p:cNvPr>
          <p:cNvSpPr txBox="1"/>
          <p:nvPr/>
        </p:nvSpPr>
        <p:spPr>
          <a:xfrm rot="298339">
            <a:off x="8733693" y="5733803"/>
            <a:ext cx="941789" cy="307777"/>
          </a:xfrm>
          <a:prstGeom prst="rect">
            <a:avLst/>
          </a:prstGeom>
          <a:noFill/>
        </p:spPr>
        <p:txBody>
          <a:bodyPr wrap="square" rtlCol="0">
            <a:spAutoFit/>
          </a:bodyPr>
          <a:lstStyle/>
          <a:p>
            <a:r>
              <a:rPr lang="fr-MA" sz="1400" b="0" i="0" u="none" strike="noStrike" dirty="0">
                <a:solidFill>
                  <a:srgbClr val="323232"/>
                </a:solidFill>
                <a:effectLst/>
                <a:latin typeface="inherit"/>
              </a:rPr>
              <a:t>«</a:t>
            </a:r>
            <a:r>
              <a:rPr lang="fr-FR" sz="1400" dirty="0"/>
              <a:t>include»</a:t>
            </a:r>
          </a:p>
        </p:txBody>
      </p:sp>
      <p:sp>
        <p:nvSpPr>
          <p:cNvPr id="19" name="ZoneTexte 18">
            <a:extLst>
              <a:ext uri="{FF2B5EF4-FFF2-40B4-BE49-F238E27FC236}">
                <a16:creationId xmlns:a16="http://schemas.microsoft.com/office/drawing/2014/main" id="{4F06C78E-6B43-42FB-1170-01468FF64B5F}"/>
              </a:ext>
            </a:extLst>
          </p:cNvPr>
          <p:cNvSpPr txBox="1"/>
          <p:nvPr/>
        </p:nvSpPr>
        <p:spPr>
          <a:xfrm rot="20910258">
            <a:off x="2221131" y="894911"/>
            <a:ext cx="1086533" cy="369332"/>
          </a:xfrm>
          <a:prstGeom prst="rect">
            <a:avLst/>
          </a:prstGeom>
          <a:noFill/>
        </p:spPr>
        <p:txBody>
          <a:bodyPr wrap="square" rtlCol="0">
            <a:spAutoFit/>
          </a:bodyPr>
          <a:lstStyle/>
          <a:p>
            <a:r>
              <a:rPr lang="fr-MA" b="0" i="0" u="none" strike="noStrike" dirty="0">
                <a:solidFill>
                  <a:srgbClr val="323232"/>
                </a:solidFill>
                <a:effectLst/>
                <a:latin typeface="inherit"/>
              </a:rPr>
              <a:t>«</a:t>
            </a:r>
            <a:r>
              <a:rPr lang="fr-FR" dirty="0"/>
              <a:t>extend»</a:t>
            </a:r>
          </a:p>
        </p:txBody>
      </p:sp>
      <p:sp>
        <p:nvSpPr>
          <p:cNvPr id="26" name="ZoneTexte 25">
            <a:extLst>
              <a:ext uri="{FF2B5EF4-FFF2-40B4-BE49-F238E27FC236}">
                <a16:creationId xmlns:a16="http://schemas.microsoft.com/office/drawing/2014/main" id="{89E12F9A-F401-6D6F-0A96-EBA5E4B1CFF0}"/>
              </a:ext>
            </a:extLst>
          </p:cNvPr>
          <p:cNvSpPr txBox="1"/>
          <p:nvPr/>
        </p:nvSpPr>
        <p:spPr>
          <a:xfrm rot="608476">
            <a:off x="6194836" y="613779"/>
            <a:ext cx="1086533" cy="369332"/>
          </a:xfrm>
          <a:prstGeom prst="rect">
            <a:avLst/>
          </a:prstGeom>
          <a:noFill/>
        </p:spPr>
        <p:txBody>
          <a:bodyPr wrap="square" rtlCol="0">
            <a:spAutoFit/>
          </a:bodyPr>
          <a:lstStyle/>
          <a:p>
            <a:r>
              <a:rPr lang="fr-MA" b="0" i="0" u="none" strike="noStrike" dirty="0">
                <a:solidFill>
                  <a:srgbClr val="323232"/>
                </a:solidFill>
                <a:effectLst/>
                <a:latin typeface="inherit"/>
              </a:rPr>
              <a:t>«</a:t>
            </a:r>
            <a:r>
              <a:rPr lang="fr-FR" dirty="0"/>
              <a:t>extend»</a:t>
            </a:r>
          </a:p>
        </p:txBody>
      </p:sp>
      <p:sp>
        <p:nvSpPr>
          <p:cNvPr id="27" name="ZoneTexte 26">
            <a:extLst>
              <a:ext uri="{FF2B5EF4-FFF2-40B4-BE49-F238E27FC236}">
                <a16:creationId xmlns:a16="http://schemas.microsoft.com/office/drawing/2014/main" id="{F2DFF203-782A-F1EA-9BC2-766F6520EA24}"/>
              </a:ext>
            </a:extLst>
          </p:cNvPr>
          <p:cNvSpPr txBox="1"/>
          <p:nvPr/>
        </p:nvSpPr>
        <p:spPr>
          <a:xfrm rot="751292">
            <a:off x="4422904" y="4833833"/>
            <a:ext cx="1086533" cy="369332"/>
          </a:xfrm>
          <a:prstGeom prst="rect">
            <a:avLst/>
          </a:prstGeom>
          <a:noFill/>
        </p:spPr>
        <p:txBody>
          <a:bodyPr wrap="square" rtlCol="0">
            <a:spAutoFit/>
          </a:bodyPr>
          <a:lstStyle/>
          <a:p>
            <a:r>
              <a:rPr lang="fr-MA" b="0" i="0" u="none" strike="noStrike" dirty="0">
                <a:solidFill>
                  <a:srgbClr val="323232"/>
                </a:solidFill>
                <a:effectLst/>
                <a:latin typeface="inherit"/>
              </a:rPr>
              <a:t>«</a:t>
            </a:r>
            <a:r>
              <a:rPr lang="fr-FR" dirty="0"/>
              <a:t>extend»</a:t>
            </a:r>
          </a:p>
        </p:txBody>
      </p:sp>
      <p:sp>
        <p:nvSpPr>
          <p:cNvPr id="32" name="ZoneTexte 31">
            <a:extLst>
              <a:ext uri="{FF2B5EF4-FFF2-40B4-BE49-F238E27FC236}">
                <a16:creationId xmlns:a16="http://schemas.microsoft.com/office/drawing/2014/main" id="{FDE453EF-E601-A349-0968-EDE1F4001E08}"/>
              </a:ext>
            </a:extLst>
          </p:cNvPr>
          <p:cNvSpPr txBox="1"/>
          <p:nvPr/>
        </p:nvSpPr>
        <p:spPr>
          <a:xfrm rot="563324">
            <a:off x="1679731" y="1919966"/>
            <a:ext cx="1108472" cy="338554"/>
          </a:xfrm>
          <a:prstGeom prst="rect">
            <a:avLst/>
          </a:prstGeom>
          <a:noFill/>
        </p:spPr>
        <p:txBody>
          <a:bodyPr wrap="square" rtlCol="0">
            <a:spAutoFit/>
          </a:bodyPr>
          <a:lstStyle/>
          <a:p>
            <a:r>
              <a:rPr lang="fr-MA" sz="1600" b="0" i="0" u="none" strike="noStrike" dirty="0">
                <a:solidFill>
                  <a:srgbClr val="323232"/>
                </a:solidFill>
                <a:effectLst/>
                <a:latin typeface="inherit"/>
              </a:rPr>
              <a:t>«</a:t>
            </a:r>
            <a:r>
              <a:rPr lang="fr-FR" sz="1600" dirty="0"/>
              <a:t>include»</a:t>
            </a:r>
          </a:p>
        </p:txBody>
      </p:sp>
      <p:sp>
        <p:nvSpPr>
          <p:cNvPr id="33" name="ZoneTexte 32">
            <a:extLst>
              <a:ext uri="{FF2B5EF4-FFF2-40B4-BE49-F238E27FC236}">
                <a16:creationId xmlns:a16="http://schemas.microsoft.com/office/drawing/2014/main" id="{2115B42E-D55B-FB69-4965-D05E43619897}"/>
              </a:ext>
            </a:extLst>
          </p:cNvPr>
          <p:cNvSpPr txBox="1"/>
          <p:nvPr/>
        </p:nvSpPr>
        <p:spPr>
          <a:xfrm rot="18329050">
            <a:off x="6738988" y="1767732"/>
            <a:ext cx="792937" cy="276999"/>
          </a:xfrm>
          <a:prstGeom prst="rect">
            <a:avLst/>
          </a:prstGeom>
          <a:noFill/>
        </p:spPr>
        <p:txBody>
          <a:bodyPr wrap="square" rtlCol="0">
            <a:spAutoFit/>
          </a:bodyPr>
          <a:lstStyle/>
          <a:p>
            <a:r>
              <a:rPr lang="fr-MA" sz="1200" b="0" i="0" u="none" strike="noStrike" dirty="0">
                <a:solidFill>
                  <a:srgbClr val="323232"/>
                </a:solidFill>
                <a:effectLst/>
                <a:latin typeface="inherit"/>
              </a:rPr>
              <a:t>«</a:t>
            </a:r>
            <a:r>
              <a:rPr lang="fr-FR" sz="1200" dirty="0"/>
              <a:t>include»</a:t>
            </a:r>
          </a:p>
        </p:txBody>
      </p:sp>
      <p:sp>
        <p:nvSpPr>
          <p:cNvPr id="35" name="ZoneTexte 34">
            <a:extLst>
              <a:ext uri="{FF2B5EF4-FFF2-40B4-BE49-F238E27FC236}">
                <a16:creationId xmlns:a16="http://schemas.microsoft.com/office/drawing/2014/main" id="{3B96CA64-B1D8-C56D-12C1-AC10AD2CD70C}"/>
              </a:ext>
            </a:extLst>
          </p:cNvPr>
          <p:cNvSpPr txBox="1"/>
          <p:nvPr/>
        </p:nvSpPr>
        <p:spPr>
          <a:xfrm rot="1406696">
            <a:off x="9168852" y="1383297"/>
            <a:ext cx="941789" cy="307777"/>
          </a:xfrm>
          <a:prstGeom prst="rect">
            <a:avLst/>
          </a:prstGeom>
          <a:noFill/>
        </p:spPr>
        <p:txBody>
          <a:bodyPr wrap="square" rtlCol="0">
            <a:spAutoFit/>
          </a:bodyPr>
          <a:lstStyle/>
          <a:p>
            <a:r>
              <a:rPr lang="fr-MA" sz="1400" b="0" i="0" u="none" strike="noStrike" dirty="0">
                <a:solidFill>
                  <a:srgbClr val="323232"/>
                </a:solidFill>
                <a:effectLst/>
                <a:latin typeface="inherit"/>
              </a:rPr>
              <a:t>«</a:t>
            </a:r>
            <a:r>
              <a:rPr lang="fr-FR" sz="1400" dirty="0"/>
              <a:t>include»</a:t>
            </a:r>
          </a:p>
        </p:txBody>
      </p:sp>
      <p:sp>
        <p:nvSpPr>
          <p:cNvPr id="36" name="ZoneTexte 35">
            <a:extLst>
              <a:ext uri="{FF2B5EF4-FFF2-40B4-BE49-F238E27FC236}">
                <a16:creationId xmlns:a16="http://schemas.microsoft.com/office/drawing/2014/main" id="{CC7344BB-3BB3-9C77-9C9A-10A6B43B5BB0}"/>
              </a:ext>
            </a:extLst>
          </p:cNvPr>
          <p:cNvSpPr txBox="1"/>
          <p:nvPr/>
        </p:nvSpPr>
        <p:spPr>
          <a:xfrm rot="20551193">
            <a:off x="6106576" y="1347981"/>
            <a:ext cx="941789" cy="307777"/>
          </a:xfrm>
          <a:prstGeom prst="rect">
            <a:avLst/>
          </a:prstGeom>
          <a:noFill/>
        </p:spPr>
        <p:txBody>
          <a:bodyPr wrap="square" rtlCol="0">
            <a:spAutoFit/>
          </a:bodyPr>
          <a:lstStyle/>
          <a:p>
            <a:r>
              <a:rPr lang="fr-MA" sz="1400" b="0" i="0" u="none" strike="noStrike" dirty="0">
                <a:solidFill>
                  <a:srgbClr val="323232"/>
                </a:solidFill>
                <a:effectLst/>
                <a:latin typeface="inherit"/>
              </a:rPr>
              <a:t>«</a:t>
            </a:r>
            <a:r>
              <a:rPr lang="fr-FR" sz="1400" dirty="0"/>
              <a:t>include»</a:t>
            </a:r>
          </a:p>
        </p:txBody>
      </p:sp>
      <p:sp>
        <p:nvSpPr>
          <p:cNvPr id="37" name="ZoneTexte 36">
            <a:extLst>
              <a:ext uri="{FF2B5EF4-FFF2-40B4-BE49-F238E27FC236}">
                <a16:creationId xmlns:a16="http://schemas.microsoft.com/office/drawing/2014/main" id="{DA2C0103-AB4B-ADE5-974A-0F01FF4794D7}"/>
              </a:ext>
            </a:extLst>
          </p:cNvPr>
          <p:cNvSpPr txBox="1"/>
          <p:nvPr/>
        </p:nvSpPr>
        <p:spPr>
          <a:xfrm rot="2972831">
            <a:off x="8575116" y="1662147"/>
            <a:ext cx="941789" cy="307777"/>
          </a:xfrm>
          <a:prstGeom prst="rect">
            <a:avLst/>
          </a:prstGeom>
          <a:noFill/>
        </p:spPr>
        <p:txBody>
          <a:bodyPr wrap="square" rtlCol="0">
            <a:spAutoFit/>
          </a:bodyPr>
          <a:lstStyle/>
          <a:p>
            <a:r>
              <a:rPr lang="fr-MA" sz="1400" b="0" i="0" u="none" strike="noStrike" dirty="0">
                <a:solidFill>
                  <a:srgbClr val="323232"/>
                </a:solidFill>
                <a:effectLst/>
                <a:latin typeface="inherit"/>
              </a:rPr>
              <a:t>«</a:t>
            </a:r>
            <a:r>
              <a:rPr lang="fr-FR" sz="1400" dirty="0"/>
              <a:t>include»</a:t>
            </a:r>
          </a:p>
        </p:txBody>
      </p:sp>
      <p:sp>
        <p:nvSpPr>
          <p:cNvPr id="38" name="ZoneTexte 37">
            <a:extLst>
              <a:ext uri="{FF2B5EF4-FFF2-40B4-BE49-F238E27FC236}">
                <a16:creationId xmlns:a16="http://schemas.microsoft.com/office/drawing/2014/main" id="{0651340D-4308-574A-B362-609E88ED5530}"/>
              </a:ext>
            </a:extLst>
          </p:cNvPr>
          <p:cNvSpPr txBox="1"/>
          <p:nvPr/>
        </p:nvSpPr>
        <p:spPr>
          <a:xfrm rot="16200000">
            <a:off x="7504920" y="1739455"/>
            <a:ext cx="792937" cy="276999"/>
          </a:xfrm>
          <a:prstGeom prst="rect">
            <a:avLst/>
          </a:prstGeom>
          <a:noFill/>
        </p:spPr>
        <p:txBody>
          <a:bodyPr wrap="square" rtlCol="0">
            <a:spAutoFit/>
          </a:bodyPr>
          <a:lstStyle/>
          <a:p>
            <a:r>
              <a:rPr lang="fr-MA" sz="1200" b="0" i="0" u="none" strike="noStrike" dirty="0">
                <a:solidFill>
                  <a:srgbClr val="323232"/>
                </a:solidFill>
                <a:effectLst/>
                <a:latin typeface="inherit"/>
              </a:rPr>
              <a:t>«</a:t>
            </a:r>
            <a:r>
              <a:rPr lang="fr-FR" sz="1200" dirty="0"/>
              <a:t>include»</a:t>
            </a:r>
          </a:p>
        </p:txBody>
      </p:sp>
      <p:sp>
        <p:nvSpPr>
          <p:cNvPr id="39" name="ZoneTexte 38">
            <a:extLst>
              <a:ext uri="{FF2B5EF4-FFF2-40B4-BE49-F238E27FC236}">
                <a16:creationId xmlns:a16="http://schemas.microsoft.com/office/drawing/2014/main" id="{EDC0C8D7-EBB8-0333-4FC0-34F263D611CE}"/>
              </a:ext>
            </a:extLst>
          </p:cNvPr>
          <p:cNvSpPr txBox="1"/>
          <p:nvPr/>
        </p:nvSpPr>
        <p:spPr>
          <a:xfrm rot="1330529">
            <a:off x="8895850" y="2761781"/>
            <a:ext cx="941789" cy="307777"/>
          </a:xfrm>
          <a:prstGeom prst="rect">
            <a:avLst/>
          </a:prstGeom>
          <a:noFill/>
        </p:spPr>
        <p:txBody>
          <a:bodyPr wrap="square" rtlCol="0">
            <a:spAutoFit/>
          </a:bodyPr>
          <a:lstStyle/>
          <a:p>
            <a:r>
              <a:rPr lang="fr-MA" sz="1400" b="0" i="0" u="none" strike="noStrike" dirty="0">
                <a:solidFill>
                  <a:srgbClr val="323232"/>
                </a:solidFill>
                <a:effectLst/>
                <a:latin typeface="inherit"/>
              </a:rPr>
              <a:t>«</a:t>
            </a:r>
            <a:r>
              <a:rPr lang="fr-FR" sz="1400" dirty="0"/>
              <a:t>include»</a:t>
            </a:r>
          </a:p>
        </p:txBody>
      </p:sp>
    </p:spTree>
    <p:extLst>
      <p:ext uri="{BB962C8B-B14F-4D97-AF65-F5344CB8AC3E}">
        <p14:creationId xmlns:p14="http://schemas.microsoft.com/office/powerpoint/2010/main" val="176005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1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1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4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1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2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4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8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7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3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35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35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5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6" grpId="0"/>
      <p:bldP spid="27" grpId="0"/>
      <p:bldP spid="32" grpId="0"/>
      <p:bldP spid="33" grpId="0"/>
      <p:bldP spid="35" grpId="0"/>
      <p:bldP spid="36" grpId="0"/>
      <p:bldP spid="37" grpId="0"/>
      <p:bldP spid="38"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F5125617-3948-D36C-44CB-D7AF9D8FB29A}"/>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C67A4F74-4617-F03B-57DB-D9C0403C045C}"/>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B1CB59A-E264-61DD-B261-18C3E232743A}"/>
              </a:ext>
            </a:extLst>
          </p:cNvPr>
          <p:cNvSpPr>
            <a:spLocks noGrp="1"/>
          </p:cNvSpPr>
          <p:nvPr>
            <p:ph type="sldNum" sz="quarter" idx="12"/>
          </p:nvPr>
        </p:nvSpPr>
        <p:spPr/>
        <p:txBody>
          <a:bodyPr/>
          <a:lstStyle/>
          <a:p>
            <a:fld id="{A6129E45-9499-C346-9F18-401FE5241589}" type="slidenum">
              <a:rPr lang="fr-FR" smtClean="0"/>
              <a:t>15</a:t>
            </a:fld>
            <a:endParaRPr lang="fr-FR"/>
          </a:p>
        </p:txBody>
      </p:sp>
      <p:sp>
        <p:nvSpPr>
          <p:cNvPr id="418" name="Rectangle 417">
            <a:extLst>
              <a:ext uri="{FF2B5EF4-FFF2-40B4-BE49-F238E27FC236}">
                <a16:creationId xmlns:a16="http://schemas.microsoft.com/office/drawing/2014/main" id="{C7CB0D55-A90C-6EF7-1B5A-9B49A5C501A0}"/>
              </a:ext>
            </a:extLst>
          </p:cNvPr>
          <p:cNvSpPr/>
          <p:nvPr/>
        </p:nvSpPr>
        <p:spPr>
          <a:xfrm>
            <a:off x="9624392"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DIAGRAMME DE CLASSE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419" name="Rectangle 418">
            <a:extLst>
              <a:ext uri="{FF2B5EF4-FFF2-40B4-BE49-F238E27FC236}">
                <a16:creationId xmlns:a16="http://schemas.microsoft.com/office/drawing/2014/main" id="{31E8DE7F-99FE-5F9E-C837-B1674E97F649}"/>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Étude conceptuelle</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2" name="Image 1">
            <a:extLst>
              <a:ext uri="{FF2B5EF4-FFF2-40B4-BE49-F238E27FC236}">
                <a16:creationId xmlns:a16="http://schemas.microsoft.com/office/drawing/2014/main" id="{B7E9EBC4-4653-E9ED-3356-5662F5FAF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692" y="524980"/>
            <a:ext cx="9232616" cy="5808041"/>
          </a:xfrm>
          <a:prstGeom prst="rect">
            <a:avLst/>
          </a:prstGeom>
        </p:spPr>
      </p:pic>
    </p:spTree>
    <p:extLst>
      <p:ext uri="{BB962C8B-B14F-4D97-AF65-F5344CB8AC3E}">
        <p14:creationId xmlns:p14="http://schemas.microsoft.com/office/powerpoint/2010/main" val="3768059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6DDDCB8-D847-1ACC-AE3C-CC3C03A11B13}"/>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38E9A226-1B51-5F6F-92F0-2E0014C9A626}"/>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6FB0E5A7-1A6C-1E6D-DCD3-A8427CF74890}"/>
              </a:ext>
            </a:extLst>
          </p:cNvPr>
          <p:cNvSpPr>
            <a:spLocks noGrp="1"/>
          </p:cNvSpPr>
          <p:nvPr>
            <p:ph type="sldNum" sz="quarter" idx="12"/>
          </p:nvPr>
        </p:nvSpPr>
        <p:spPr/>
        <p:txBody>
          <a:bodyPr/>
          <a:lstStyle/>
          <a:p>
            <a:fld id="{A6129E45-9499-C346-9F18-401FE5241589}" type="slidenum">
              <a:rPr lang="fr-FR" smtClean="0"/>
              <a:t>16</a:t>
            </a:fld>
            <a:endParaRPr lang="fr-FR"/>
          </a:p>
        </p:txBody>
      </p:sp>
      <p:sp>
        <p:nvSpPr>
          <p:cNvPr id="9" name="Rectangle 8">
            <a:extLst>
              <a:ext uri="{FF2B5EF4-FFF2-40B4-BE49-F238E27FC236}">
                <a16:creationId xmlns:a16="http://schemas.microsoft.com/office/drawing/2014/main" id="{1044ED6B-3361-EC17-8FCD-ABC4CAD0894D}"/>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DIAGRAMME DE SÉQUENCE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A4F7BC7E-5B58-3AD3-9235-FF254833138F}"/>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Étude conceptuelle</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2" name="Image 1">
            <a:extLst>
              <a:ext uri="{FF2B5EF4-FFF2-40B4-BE49-F238E27FC236}">
                <a16:creationId xmlns:a16="http://schemas.microsoft.com/office/drawing/2014/main" id="{6F1981B9-02BB-20A1-FF2E-7839F3DA8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01608"/>
            <a:ext cx="7792093" cy="5754742"/>
          </a:xfrm>
          <a:prstGeom prst="rect">
            <a:avLst/>
          </a:prstGeom>
        </p:spPr>
      </p:pic>
    </p:spTree>
    <p:extLst>
      <p:ext uri="{BB962C8B-B14F-4D97-AF65-F5344CB8AC3E}">
        <p14:creationId xmlns:p14="http://schemas.microsoft.com/office/powerpoint/2010/main" val="246072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1E2EB8B7-7457-1235-9CE3-4D455316E98F}"/>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2175073-9932-79F6-FC52-891D4841AE04}"/>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7300AC04-5B65-E59B-4F1F-5B951DFA52DB}"/>
              </a:ext>
            </a:extLst>
          </p:cNvPr>
          <p:cNvSpPr>
            <a:spLocks noGrp="1"/>
          </p:cNvSpPr>
          <p:nvPr>
            <p:ph type="sldNum" sz="quarter" idx="12"/>
          </p:nvPr>
        </p:nvSpPr>
        <p:spPr/>
        <p:txBody>
          <a:bodyPr/>
          <a:lstStyle/>
          <a:p>
            <a:fld id="{A6129E45-9499-C346-9F18-401FE5241589}" type="slidenum">
              <a:rPr lang="fr-FR" smtClean="0"/>
              <a:t>17</a:t>
            </a:fld>
            <a:endParaRPr lang="fr-FR"/>
          </a:p>
        </p:txBody>
      </p:sp>
      <p:sp>
        <p:nvSpPr>
          <p:cNvPr id="8" name="Rectangle 7">
            <a:extLst>
              <a:ext uri="{FF2B5EF4-FFF2-40B4-BE49-F238E27FC236}">
                <a16:creationId xmlns:a16="http://schemas.microsoft.com/office/drawing/2014/main" id="{5B54186E-0AE8-3A3C-1DFA-F50534A2F73F}"/>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DIAGRAMME DE SÉQUENCE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B4B2D6BD-8655-F767-49D3-B2BB150E6D66}"/>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Étude conceptuelle</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2" name="Image 1">
            <a:extLst>
              <a:ext uri="{FF2B5EF4-FFF2-40B4-BE49-F238E27FC236}">
                <a16:creationId xmlns:a16="http://schemas.microsoft.com/office/drawing/2014/main" id="{197B2D45-E6A4-40D3-B368-71B1DFA56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080" y="488740"/>
            <a:ext cx="6257840" cy="5880521"/>
          </a:xfrm>
          <a:prstGeom prst="rect">
            <a:avLst/>
          </a:prstGeom>
        </p:spPr>
      </p:pic>
    </p:spTree>
    <p:extLst>
      <p:ext uri="{BB962C8B-B14F-4D97-AF65-F5344CB8AC3E}">
        <p14:creationId xmlns:p14="http://schemas.microsoft.com/office/powerpoint/2010/main" val="329242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A70F5206-A89D-21AB-BFBB-63CFBBC6DE88}"/>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9CA96AA6-45B2-C879-A47D-6997680679F9}"/>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25C5A520-E1A0-B328-48A0-B6A690562955}"/>
              </a:ext>
            </a:extLst>
          </p:cNvPr>
          <p:cNvSpPr>
            <a:spLocks noGrp="1"/>
          </p:cNvSpPr>
          <p:nvPr>
            <p:ph type="sldNum" sz="quarter" idx="12"/>
          </p:nvPr>
        </p:nvSpPr>
        <p:spPr/>
        <p:txBody>
          <a:bodyPr/>
          <a:lstStyle/>
          <a:p>
            <a:fld id="{A6129E45-9499-C346-9F18-401FE5241589}" type="slidenum">
              <a:rPr lang="fr-FR" smtClean="0"/>
              <a:t>18</a:t>
            </a:fld>
            <a:endParaRPr lang="fr-FR"/>
          </a:p>
        </p:txBody>
      </p:sp>
      <p:sp>
        <p:nvSpPr>
          <p:cNvPr id="8" name="Rectangle 7">
            <a:extLst>
              <a:ext uri="{FF2B5EF4-FFF2-40B4-BE49-F238E27FC236}">
                <a16:creationId xmlns:a16="http://schemas.microsoft.com/office/drawing/2014/main" id="{FC8D9048-2376-0DA4-6EE5-D89B33950B42}"/>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DIAGRAMME DE SÉQUENCE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A63522AF-4780-C2AA-6AA3-853994EBF3A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Étude conceptuelle</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2" name="Image 1">
            <a:extLst>
              <a:ext uri="{FF2B5EF4-FFF2-40B4-BE49-F238E27FC236}">
                <a16:creationId xmlns:a16="http://schemas.microsoft.com/office/drawing/2014/main" id="{CF0548F5-B1F8-B8BC-F0CB-D1C13991F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282" y="398073"/>
            <a:ext cx="9001435" cy="5898758"/>
          </a:xfrm>
          <a:prstGeom prst="rect">
            <a:avLst/>
          </a:prstGeom>
        </p:spPr>
      </p:pic>
    </p:spTree>
    <p:extLst>
      <p:ext uri="{BB962C8B-B14F-4D97-AF65-F5344CB8AC3E}">
        <p14:creationId xmlns:p14="http://schemas.microsoft.com/office/powerpoint/2010/main" val="1827235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a:extLst>
              <a:ext uri="{FF2B5EF4-FFF2-40B4-BE49-F238E27FC236}">
                <a16:creationId xmlns:a16="http://schemas.microsoft.com/office/drawing/2014/main" id="{2C883BBC-12D0-0538-9AA2-C9742ECC9CE5}"/>
              </a:ext>
            </a:extLst>
          </p:cNvPr>
          <p:cNvGrpSpPr/>
          <p:nvPr/>
        </p:nvGrpSpPr>
        <p:grpSpPr>
          <a:xfrm>
            <a:off x="263352" y="260648"/>
            <a:ext cx="2808312" cy="576064"/>
            <a:chOff x="191344" y="116632"/>
            <a:chExt cx="2808312" cy="576064"/>
          </a:xfrm>
        </p:grpSpPr>
        <p:sp>
          <p:nvSpPr>
            <p:cNvPr id="8" name="Rectangle : coins arrondis 7">
              <a:extLst>
                <a:ext uri="{FF2B5EF4-FFF2-40B4-BE49-F238E27FC236}">
                  <a16:creationId xmlns:a16="http://schemas.microsoft.com/office/drawing/2014/main" id="{0BCD26EE-B596-CA1B-45E4-213E7CC6BB41}"/>
                </a:ext>
              </a:extLst>
            </p:cNvPr>
            <p:cNvSpPr/>
            <p:nvPr/>
          </p:nvSpPr>
          <p:spPr>
            <a:xfrm>
              <a:off x="191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75AA0C7-2DBA-CA30-6FBF-4EC16379DF53}"/>
                </a:ext>
              </a:extLst>
            </p:cNvPr>
            <p:cNvSpPr txBox="1"/>
            <p:nvPr/>
          </p:nvSpPr>
          <p:spPr>
            <a:xfrm>
              <a:off x="363766" y="219998"/>
              <a:ext cx="2448272" cy="369332"/>
            </a:xfrm>
            <a:prstGeom prst="rect">
              <a:avLst/>
            </a:prstGeom>
            <a:noFill/>
          </p:spPr>
          <p:txBody>
            <a:bodyPr wrap="square" rtlCol="0">
              <a:spAutoFit/>
            </a:bodyPr>
            <a:lstStyle/>
            <a:p>
              <a:r>
                <a:rPr lang="fr-FR" dirty="0"/>
                <a:t>      PROBLÉMATIQUE</a:t>
              </a:r>
            </a:p>
          </p:txBody>
        </p:sp>
      </p:grpSp>
      <p:grpSp>
        <p:nvGrpSpPr>
          <p:cNvPr id="21" name="Groupe 20">
            <a:extLst>
              <a:ext uri="{FF2B5EF4-FFF2-40B4-BE49-F238E27FC236}">
                <a16:creationId xmlns:a16="http://schemas.microsoft.com/office/drawing/2014/main" id="{7B8CC59A-128C-2EC3-4208-F91CEECB3319}"/>
              </a:ext>
            </a:extLst>
          </p:cNvPr>
          <p:cNvGrpSpPr/>
          <p:nvPr/>
        </p:nvGrpSpPr>
        <p:grpSpPr>
          <a:xfrm>
            <a:off x="3215680" y="1772816"/>
            <a:ext cx="2808312" cy="576064"/>
            <a:chOff x="3215680" y="116632"/>
            <a:chExt cx="2808312" cy="576064"/>
          </a:xfrm>
        </p:grpSpPr>
        <p:sp>
          <p:nvSpPr>
            <p:cNvPr id="9" name="Rectangle : coins arrondis 8">
              <a:extLst>
                <a:ext uri="{FF2B5EF4-FFF2-40B4-BE49-F238E27FC236}">
                  <a16:creationId xmlns:a16="http://schemas.microsoft.com/office/drawing/2014/main" id="{CF1173F5-16AE-811E-54D0-16F31708E0E2}"/>
                </a:ext>
              </a:extLst>
            </p:cNvPr>
            <p:cNvSpPr/>
            <p:nvPr/>
          </p:nvSpPr>
          <p:spPr>
            <a:xfrm>
              <a:off x="3215680"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0732410-3A5E-F1C6-6363-D6326B7BB3BD}"/>
                </a:ext>
              </a:extLst>
            </p:cNvPr>
            <p:cNvSpPr txBox="1"/>
            <p:nvPr/>
          </p:nvSpPr>
          <p:spPr>
            <a:xfrm>
              <a:off x="3395700" y="219998"/>
              <a:ext cx="2448272" cy="369332"/>
            </a:xfrm>
            <a:prstGeom prst="rect">
              <a:avLst/>
            </a:prstGeom>
            <a:noFill/>
          </p:spPr>
          <p:txBody>
            <a:bodyPr wrap="square" rtlCol="0">
              <a:spAutoFit/>
            </a:bodyPr>
            <a:lstStyle/>
            <a:p>
              <a:r>
                <a:rPr lang="fr-FR" dirty="0"/>
                <a:t>ÉTUDE CONCEPTUELLE</a:t>
              </a:r>
            </a:p>
          </p:txBody>
        </p:sp>
      </p:grpSp>
      <p:grpSp>
        <p:nvGrpSpPr>
          <p:cNvPr id="22" name="Groupe 21">
            <a:extLst>
              <a:ext uri="{FF2B5EF4-FFF2-40B4-BE49-F238E27FC236}">
                <a16:creationId xmlns:a16="http://schemas.microsoft.com/office/drawing/2014/main" id="{2DDA672F-C9B9-0470-901D-07E91F8F44D3}"/>
              </a:ext>
            </a:extLst>
          </p:cNvPr>
          <p:cNvGrpSpPr/>
          <p:nvPr/>
        </p:nvGrpSpPr>
        <p:grpSpPr>
          <a:xfrm>
            <a:off x="6240016" y="3284984"/>
            <a:ext cx="2808312" cy="576064"/>
            <a:chOff x="6240016" y="116632"/>
            <a:chExt cx="2808312" cy="576064"/>
          </a:xfrm>
        </p:grpSpPr>
        <p:sp>
          <p:nvSpPr>
            <p:cNvPr id="10" name="Rectangle : coins arrondis 9">
              <a:extLst>
                <a:ext uri="{FF2B5EF4-FFF2-40B4-BE49-F238E27FC236}">
                  <a16:creationId xmlns:a16="http://schemas.microsoft.com/office/drawing/2014/main" id="{C6469B38-D05B-D1E2-3247-C0C92437EEF8}"/>
                </a:ext>
              </a:extLst>
            </p:cNvPr>
            <p:cNvSpPr/>
            <p:nvPr/>
          </p:nvSpPr>
          <p:spPr>
            <a:xfrm>
              <a:off x="6240016"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F29E131-0FB1-9E12-203A-571C65799E4D}"/>
                </a:ext>
              </a:extLst>
            </p:cNvPr>
            <p:cNvSpPr txBox="1"/>
            <p:nvPr/>
          </p:nvSpPr>
          <p:spPr>
            <a:xfrm>
              <a:off x="6420036" y="219998"/>
              <a:ext cx="2448272" cy="369332"/>
            </a:xfrm>
            <a:prstGeom prst="rect">
              <a:avLst/>
            </a:prstGeom>
            <a:noFill/>
          </p:spPr>
          <p:txBody>
            <a:bodyPr wrap="square" rtlCol="0">
              <a:spAutoFit/>
            </a:bodyPr>
            <a:lstStyle/>
            <a:p>
              <a:r>
                <a:rPr lang="fr-FR" dirty="0"/>
                <a:t>         RÉALISATION</a:t>
              </a:r>
            </a:p>
          </p:txBody>
        </p:sp>
      </p:grpSp>
      <p:grpSp>
        <p:nvGrpSpPr>
          <p:cNvPr id="23" name="Groupe 22">
            <a:extLst>
              <a:ext uri="{FF2B5EF4-FFF2-40B4-BE49-F238E27FC236}">
                <a16:creationId xmlns:a16="http://schemas.microsoft.com/office/drawing/2014/main" id="{856BABB4-B36F-894C-3DEF-58D25E2B3446}"/>
              </a:ext>
            </a:extLst>
          </p:cNvPr>
          <p:cNvGrpSpPr/>
          <p:nvPr/>
        </p:nvGrpSpPr>
        <p:grpSpPr>
          <a:xfrm>
            <a:off x="9192344" y="6021288"/>
            <a:ext cx="2808312" cy="576064"/>
            <a:chOff x="9192344" y="116632"/>
            <a:chExt cx="2808312" cy="576064"/>
          </a:xfrm>
        </p:grpSpPr>
        <p:sp>
          <p:nvSpPr>
            <p:cNvPr id="11" name="Rectangle : coins arrondis 10">
              <a:extLst>
                <a:ext uri="{FF2B5EF4-FFF2-40B4-BE49-F238E27FC236}">
                  <a16:creationId xmlns:a16="http://schemas.microsoft.com/office/drawing/2014/main" id="{CD97353F-DFC6-7E83-5F97-BFCDA02A397D}"/>
                </a:ext>
              </a:extLst>
            </p:cNvPr>
            <p:cNvSpPr/>
            <p:nvPr/>
          </p:nvSpPr>
          <p:spPr>
            <a:xfrm>
              <a:off x="9192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D5DD52EF-9D7B-5AF7-539D-F729062975B5}"/>
                </a:ext>
              </a:extLst>
            </p:cNvPr>
            <p:cNvSpPr txBox="1"/>
            <p:nvPr/>
          </p:nvSpPr>
          <p:spPr>
            <a:xfrm>
              <a:off x="9336360" y="219998"/>
              <a:ext cx="2448272" cy="369332"/>
            </a:xfrm>
            <a:prstGeom prst="rect">
              <a:avLst/>
            </a:prstGeom>
            <a:noFill/>
          </p:spPr>
          <p:txBody>
            <a:bodyPr wrap="square" rtlCol="0">
              <a:spAutoFit/>
            </a:bodyPr>
            <a:lstStyle/>
            <a:p>
              <a:r>
                <a:rPr lang="fr-FR" dirty="0"/>
                <a:t>        CONCLUSION</a:t>
              </a:r>
            </a:p>
          </p:txBody>
        </p:sp>
      </p:grpSp>
      <p:pic>
        <p:nvPicPr>
          <p:cNvPr id="2" name="Image 1">
            <a:extLst>
              <a:ext uri="{FF2B5EF4-FFF2-40B4-BE49-F238E27FC236}">
                <a16:creationId xmlns:a16="http://schemas.microsoft.com/office/drawing/2014/main" id="{F66CAD9F-16FD-146F-9D86-1035D874662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4688" y1="79063" x2="54688" y2="79063"/>
                        <a14:foregroundMark x1="60156" y1="33438" x2="60156" y2="33438"/>
                        <a14:foregroundMark x1="55156" y1="24531" x2="55156" y2="24531"/>
                        <a14:foregroundMark x1="46563" y1="20469" x2="46563" y2="20469"/>
                        <a14:foregroundMark x1="38906" y1="25781" x2="38906" y2="25781"/>
                        <a14:foregroundMark x1="37344" y1="33281" x2="37344" y2="33281"/>
                        <a14:foregroundMark x1="39375" y1="40000" x2="39375" y2="40000"/>
                        <a14:foregroundMark x1="55937" y1="42344" x2="55937" y2="42344"/>
                      </a14:backgroundRemoval>
                    </a14:imgEffect>
                  </a14:imgLayer>
                </a14:imgProps>
              </a:ext>
            </a:extLst>
          </a:blip>
          <a:stretch>
            <a:fillRect/>
          </a:stretch>
        </p:blipFill>
        <p:spPr>
          <a:xfrm>
            <a:off x="8045472" y="3287950"/>
            <a:ext cx="1182876" cy="1182876"/>
          </a:xfrm>
          <a:prstGeom prst="rect">
            <a:avLst/>
          </a:prstGeom>
        </p:spPr>
      </p:pic>
      <mc:AlternateContent xmlns:mc="http://schemas.openxmlformats.org/markup-compatibility/2006" xmlns:psez="http://schemas.microsoft.com/office/powerpoint/2016/sectionzoom">
        <mc:Choice Requires="psez">
          <p:graphicFrame>
            <p:nvGraphicFramePr>
              <p:cNvPr id="4" name="Zoom de section 3">
                <a:extLst>
                  <a:ext uri="{FF2B5EF4-FFF2-40B4-BE49-F238E27FC236}">
                    <a16:creationId xmlns:a16="http://schemas.microsoft.com/office/drawing/2014/main" id="{F6F14037-001F-9B55-7BEE-1E8233B1F080}"/>
                  </a:ext>
                </a:extLst>
              </p:cNvPr>
              <p:cNvGraphicFramePr>
                <a:graphicFrameLocks noChangeAspect="1"/>
              </p:cNvGraphicFramePr>
              <p:nvPr>
                <p:extLst>
                  <p:ext uri="{D42A27DB-BD31-4B8C-83A1-F6EECF244321}">
                    <p14:modId xmlns:p14="http://schemas.microsoft.com/office/powerpoint/2010/main" val="4110470915"/>
                  </p:ext>
                </p:extLst>
              </p:nvPr>
            </p:nvGraphicFramePr>
            <p:xfrm>
              <a:off x="6428834" y="4293096"/>
              <a:ext cx="2475478" cy="1392456"/>
            </p:xfrm>
            <a:graphic>
              <a:graphicData uri="http://schemas.microsoft.com/office/powerpoint/2016/sectionzoom">
                <psez:sectionZm>
                  <psez:sectionZmObj sectionId="{D82485CB-AF89-4C4F-9A20-30A0A889F623}">
                    <psez:zmPr id="{6AD526B1-34FB-4641-B918-E5F91CAD545E}" transitionDur="1000">
                      <p166:blipFill xmlns:p166="http://schemas.microsoft.com/office/powerpoint/2016/6/main">
                        <a:blip r:embed="rId4"/>
                        <a:stretch>
                          <a:fillRect/>
                        </a:stretch>
                      </p166:blipFill>
                      <p166:spPr xmlns:p166="http://schemas.microsoft.com/office/powerpoint/2016/6/main">
                        <a:xfrm>
                          <a:off x="0" y="0"/>
                          <a:ext cx="2475478" cy="1392456"/>
                        </a:xfrm>
                        <a:prstGeom prst="rect">
                          <a:avLst/>
                        </a:prstGeom>
                        <a:ln w="3175">
                          <a:noFill/>
                        </a:ln>
                      </p166:spPr>
                    </psez:zmPr>
                  </psez:sectionZmObj>
                </psez:sectionZm>
              </a:graphicData>
            </a:graphic>
          </p:graphicFrame>
        </mc:Choice>
        <mc:Fallback xmlns="">
          <p:pic>
            <p:nvPicPr>
              <p:cNvPr id="4" name="Zoom de section 3">
                <a:hlinkClick r:id="rId5" action="ppaction://hlinksldjump"/>
                <a:extLst>
                  <a:ext uri="{FF2B5EF4-FFF2-40B4-BE49-F238E27FC236}">
                    <a16:creationId xmlns:a16="http://schemas.microsoft.com/office/drawing/2014/main" id="{F6F14037-001F-9B55-7BEE-1E8233B1F080}"/>
                  </a:ext>
                </a:extLst>
              </p:cNvPr>
              <p:cNvPicPr>
                <a:picLocks noGrp="1" noRot="1" noChangeAspect="1" noMove="1" noResize="1" noEditPoints="1" noAdjustHandles="1" noChangeArrowheads="1" noChangeShapeType="1"/>
              </p:cNvPicPr>
              <p:nvPr/>
            </p:nvPicPr>
            <p:blipFill>
              <a:blip r:embed="rId6"/>
              <a:stretch>
                <a:fillRect/>
              </a:stretch>
            </p:blipFill>
            <p:spPr>
              <a:xfrm>
                <a:off x="6428834" y="4293096"/>
                <a:ext cx="2475478" cy="1392456"/>
              </a:xfrm>
              <a:prstGeom prst="rect">
                <a:avLst/>
              </a:prstGeom>
              <a:ln w="3175">
                <a:noFill/>
              </a:ln>
            </p:spPr>
          </p:pic>
        </mc:Fallback>
      </mc:AlternateContent>
    </p:spTree>
    <p:extLst>
      <p:ext uri="{BB962C8B-B14F-4D97-AF65-F5344CB8AC3E}">
        <p14:creationId xmlns:p14="http://schemas.microsoft.com/office/powerpoint/2010/main" val="1066444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a:extLst>
              <a:ext uri="{FF2B5EF4-FFF2-40B4-BE49-F238E27FC236}">
                <a16:creationId xmlns:a16="http://schemas.microsoft.com/office/drawing/2014/main" id="{2C883BBC-12D0-0538-9AA2-C9742ECC9CE5}"/>
              </a:ext>
            </a:extLst>
          </p:cNvPr>
          <p:cNvGrpSpPr/>
          <p:nvPr/>
        </p:nvGrpSpPr>
        <p:grpSpPr>
          <a:xfrm>
            <a:off x="263352" y="260648"/>
            <a:ext cx="2808312" cy="576064"/>
            <a:chOff x="191344" y="116632"/>
            <a:chExt cx="2808312" cy="576064"/>
          </a:xfrm>
        </p:grpSpPr>
        <p:sp>
          <p:nvSpPr>
            <p:cNvPr id="8" name="Rectangle : coins arrondis 7">
              <a:extLst>
                <a:ext uri="{FF2B5EF4-FFF2-40B4-BE49-F238E27FC236}">
                  <a16:creationId xmlns:a16="http://schemas.microsoft.com/office/drawing/2014/main" id="{0BCD26EE-B596-CA1B-45E4-213E7CC6BB41}"/>
                </a:ext>
              </a:extLst>
            </p:cNvPr>
            <p:cNvSpPr/>
            <p:nvPr/>
          </p:nvSpPr>
          <p:spPr>
            <a:xfrm>
              <a:off x="191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75AA0C7-2DBA-CA30-6FBF-4EC16379DF53}"/>
                </a:ext>
              </a:extLst>
            </p:cNvPr>
            <p:cNvSpPr txBox="1"/>
            <p:nvPr/>
          </p:nvSpPr>
          <p:spPr>
            <a:xfrm>
              <a:off x="363766" y="219998"/>
              <a:ext cx="2448272" cy="369332"/>
            </a:xfrm>
            <a:prstGeom prst="rect">
              <a:avLst/>
            </a:prstGeom>
            <a:noFill/>
          </p:spPr>
          <p:txBody>
            <a:bodyPr wrap="square" rtlCol="0">
              <a:spAutoFit/>
            </a:bodyPr>
            <a:lstStyle/>
            <a:p>
              <a:r>
                <a:rPr lang="fr-FR" dirty="0"/>
                <a:t>      PROBLÉMATIQUE</a:t>
              </a:r>
            </a:p>
          </p:txBody>
        </p:sp>
      </p:grpSp>
      <p:grpSp>
        <p:nvGrpSpPr>
          <p:cNvPr id="21" name="Groupe 20">
            <a:extLst>
              <a:ext uri="{FF2B5EF4-FFF2-40B4-BE49-F238E27FC236}">
                <a16:creationId xmlns:a16="http://schemas.microsoft.com/office/drawing/2014/main" id="{7B8CC59A-128C-2EC3-4208-F91CEECB3319}"/>
              </a:ext>
            </a:extLst>
          </p:cNvPr>
          <p:cNvGrpSpPr/>
          <p:nvPr/>
        </p:nvGrpSpPr>
        <p:grpSpPr>
          <a:xfrm>
            <a:off x="3215680" y="1772816"/>
            <a:ext cx="2808312" cy="576064"/>
            <a:chOff x="3215680" y="116632"/>
            <a:chExt cx="2808312" cy="576064"/>
          </a:xfrm>
        </p:grpSpPr>
        <p:sp>
          <p:nvSpPr>
            <p:cNvPr id="9" name="Rectangle : coins arrondis 8">
              <a:extLst>
                <a:ext uri="{FF2B5EF4-FFF2-40B4-BE49-F238E27FC236}">
                  <a16:creationId xmlns:a16="http://schemas.microsoft.com/office/drawing/2014/main" id="{CF1173F5-16AE-811E-54D0-16F31708E0E2}"/>
                </a:ext>
              </a:extLst>
            </p:cNvPr>
            <p:cNvSpPr/>
            <p:nvPr/>
          </p:nvSpPr>
          <p:spPr>
            <a:xfrm>
              <a:off x="3215680"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0732410-3A5E-F1C6-6363-D6326B7BB3BD}"/>
                </a:ext>
              </a:extLst>
            </p:cNvPr>
            <p:cNvSpPr txBox="1"/>
            <p:nvPr/>
          </p:nvSpPr>
          <p:spPr>
            <a:xfrm>
              <a:off x="3395700" y="219998"/>
              <a:ext cx="2448272" cy="369332"/>
            </a:xfrm>
            <a:prstGeom prst="rect">
              <a:avLst/>
            </a:prstGeom>
            <a:noFill/>
          </p:spPr>
          <p:txBody>
            <a:bodyPr wrap="square" rtlCol="0">
              <a:spAutoFit/>
            </a:bodyPr>
            <a:lstStyle/>
            <a:p>
              <a:r>
                <a:rPr lang="fr-FR" dirty="0"/>
                <a:t>ÉTUDE CONCEPTUELLE</a:t>
              </a:r>
            </a:p>
          </p:txBody>
        </p:sp>
      </p:grpSp>
      <p:grpSp>
        <p:nvGrpSpPr>
          <p:cNvPr id="22" name="Groupe 21">
            <a:extLst>
              <a:ext uri="{FF2B5EF4-FFF2-40B4-BE49-F238E27FC236}">
                <a16:creationId xmlns:a16="http://schemas.microsoft.com/office/drawing/2014/main" id="{2DDA672F-C9B9-0470-901D-07E91F8F44D3}"/>
              </a:ext>
            </a:extLst>
          </p:cNvPr>
          <p:cNvGrpSpPr/>
          <p:nvPr/>
        </p:nvGrpSpPr>
        <p:grpSpPr>
          <a:xfrm>
            <a:off x="6240016" y="3284984"/>
            <a:ext cx="2808312" cy="576064"/>
            <a:chOff x="6240016" y="116632"/>
            <a:chExt cx="2808312" cy="576064"/>
          </a:xfrm>
        </p:grpSpPr>
        <p:sp>
          <p:nvSpPr>
            <p:cNvPr id="10" name="Rectangle : coins arrondis 9">
              <a:extLst>
                <a:ext uri="{FF2B5EF4-FFF2-40B4-BE49-F238E27FC236}">
                  <a16:creationId xmlns:a16="http://schemas.microsoft.com/office/drawing/2014/main" id="{C6469B38-D05B-D1E2-3247-C0C92437EEF8}"/>
                </a:ext>
              </a:extLst>
            </p:cNvPr>
            <p:cNvSpPr/>
            <p:nvPr/>
          </p:nvSpPr>
          <p:spPr>
            <a:xfrm>
              <a:off x="6240016"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F29E131-0FB1-9E12-203A-571C65799E4D}"/>
                </a:ext>
              </a:extLst>
            </p:cNvPr>
            <p:cNvSpPr txBox="1"/>
            <p:nvPr/>
          </p:nvSpPr>
          <p:spPr>
            <a:xfrm>
              <a:off x="6420036" y="219998"/>
              <a:ext cx="2448272" cy="369332"/>
            </a:xfrm>
            <a:prstGeom prst="rect">
              <a:avLst/>
            </a:prstGeom>
            <a:noFill/>
          </p:spPr>
          <p:txBody>
            <a:bodyPr wrap="square" rtlCol="0">
              <a:spAutoFit/>
            </a:bodyPr>
            <a:lstStyle/>
            <a:p>
              <a:r>
                <a:rPr lang="fr-FR" dirty="0"/>
                <a:t>         RÉALISATION</a:t>
              </a:r>
            </a:p>
          </p:txBody>
        </p:sp>
      </p:grpSp>
      <p:grpSp>
        <p:nvGrpSpPr>
          <p:cNvPr id="23" name="Groupe 22">
            <a:extLst>
              <a:ext uri="{FF2B5EF4-FFF2-40B4-BE49-F238E27FC236}">
                <a16:creationId xmlns:a16="http://schemas.microsoft.com/office/drawing/2014/main" id="{856BABB4-B36F-894C-3DEF-58D25E2B3446}"/>
              </a:ext>
            </a:extLst>
          </p:cNvPr>
          <p:cNvGrpSpPr/>
          <p:nvPr/>
        </p:nvGrpSpPr>
        <p:grpSpPr>
          <a:xfrm>
            <a:off x="9192344" y="6021288"/>
            <a:ext cx="2808312" cy="576064"/>
            <a:chOff x="9192344" y="116632"/>
            <a:chExt cx="2808312" cy="576064"/>
          </a:xfrm>
        </p:grpSpPr>
        <p:sp>
          <p:nvSpPr>
            <p:cNvPr id="11" name="Rectangle : coins arrondis 10">
              <a:extLst>
                <a:ext uri="{FF2B5EF4-FFF2-40B4-BE49-F238E27FC236}">
                  <a16:creationId xmlns:a16="http://schemas.microsoft.com/office/drawing/2014/main" id="{CD97353F-DFC6-7E83-5F97-BFCDA02A397D}"/>
                </a:ext>
              </a:extLst>
            </p:cNvPr>
            <p:cNvSpPr/>
            <p:nvPr/>
          </p:nvSpPr>
          <p:spPr>
            <a:xfrm>
              <a:off x="9192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D5DD52EF-9D7B-5AF7-539D-F729062975B5}"/>
                </a:ext>
              </a:extLst>
            </p:cNvPr>
            <p:cNvSpPr txBox="1"/>
            <p:nvPr/>
          </p:nvSpPr>
          <p:spPr>
            <a:xfrm>
              <a:off x="9336360" y="219998"/>
              <a:ext cx="2448272" cy="369332"/>
            </a:xfrm>
            <a:prstGeom prst="rect">
              <a:avLst/>
            </a:prstGeom>
            <a:noFill/>
          </p:spPr>
          <p:txBody>
            <a:bodyPr wrap="square" rtlCol="0">
              <a:spAutoFit/>
            </a:bodyPr>
            <a:lstStyle/>
            <a:p>
              <a:r>
                <a:rPr lang="fr-FR" dirty="0"/>
                <a:t>        CONCLUSION</a:t>
              </a:r>
            </a:p>
          </p:txBody>
        </p:sp>
      </p:grpSp>
    </p:spTree>
    <p:extLst>
      <p:ext uri="{BB962C8B-B14F-4D97-AF65-F5344CB8AC3E}">
        <p14:creationId xmlns:p14="http://schemas.microsoft.com/office/powerpoint/2010/main" val="3345109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90EB001-BA64-73C7-36B4-FE2603BC5A21}"/>
              </a:ext>
            </a:extLst>
          </p:cNvPr>
          <p:cNvSpPr txBox="1"/>
          <p:nvPr/>
        </p:nvSpPr>
        <p:spPr>
          <a:xfrm>
            <a:off x="1396364" y="2644170"/>
            <a:ext cx="9399273" cy="1569660"/>
          </a:xfrm>
          <a:prstGeom prst="rect">
            <a:avLst/>
          </a:prstGeom>
          <a:noFill/>
        </p:spPr>
        <p:txBody>
          <a:bodyPr wrap="square" rtlCol="0">
            <a:spAutoFit/>
          </a:bodyPr>
          <a:lstStyle/>
          <a:p>
            <a:r>
              <a:rPr lang="fr-FR" sz="9600" dirty="0">
                <a:solidFill>
                  <a:schemeClr val="tx1">
                    <a:lumMod val="95000"/>
                    <a:lumOff val="5000"/>
                  </a:schemeClr>
                </a:solidFill>
                <a:latin typeface="Cooper Black" panose="0208090404030B020404" pitchFamily="18" charset="77"/>
              </a:rPr>
              <a:t>RÉALISATION</a:t>
            </a:r>
          </a:p>
        </p:txBody>
      </p:sp>
    </p:spTree>
    <p:extLst>
      <p:ext uri="{BB962C8B-B14F-4D97-AF65-F5344CB8AC3E}">
        <p14:creationId xmlns:p14="http://schemas.microsoft.com/office/powerpoint/2010/main" val="297074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5F1CEADA-77A0-8496-85B6-CB7490099282}"/>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CC61C43-7F42-920E-B928-F69D940EB81B}"/>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B893EFE3-C3B1-A59D-9853-FFA8C00D7F6E}"/>
              </a:ext>
            </a:extLst>
          </p:cNvPr>
          <p:cNvSpPr>
            <a:spLocks noGrp="1"/>
          </p:cNvSpPr>
          <p:nvPr>
            <p:ph type="sldNum" sz="quarter" idx="12"/>
          </p:nvPr>
        </p:nvSpPr>
        <p:spPr/>
        <p:txBody>
          <a:bodyPr/>
          <a:lstStyle/>
          <a:p>
            <a:fld id="{A6129E45-9499-C346-9F18-401FE5241589}" type="slidenum">
              <a:rPr lang="fr-FR" smtClean="0"/>
              <a:t>21</a:t>
            </a:fld>
            <a:endParaRPr lang="fr-FR"/>
          </a:p>
        </p:txBody>
      </p:sp>
      <p:sp>
        <p:nvSpPr>
          <p:cNvPr id="2" name="Rectangle 1">
            <a:extLst>
              <a:ext uri="{FF2B5EF4-FFF2-40B4-BE49-F238E27FC236}">
                <a16:creationId xmlns:a16="http://schemas.microsoft.com/office/drawing/2014/main" id="{3BE13411-C82A-21E7-FEB4-06B86F1AE274}"/>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LES SOLUTION LOGICIELLES</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6F035EE4-EE77-0291-6FE9-EE7E92E1170C}"/>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7" name="Image 6">
            <a:extLst>
              <a:ext uri="{FF2B5EF4-FFF2-40B4-BE49-F238E27FC236}">
                <a16:creationId xmlns:a16="http://schemas.microsoft.com/office/drawing/2014/main" id="{3F507620-8410-A8C6-B969-6CA6F8FD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574552"/>
            <a:ext cx="1422400" cy="1422400"/>
          </a:xfrm>
          <a:prstGeom prst="rect">
            <a:avLst/>
          </a:prstGeom>
        </p:spPr>
      </p:pic>
      <p:pic>
        <p:nvPicPr>
          <p:cNvPr id="8" name="Graphique 12">
            <a:extLst>
              <a:ext uri="{FF2B5EF4-FFF2-40B4-BE49-F238E27FC236}">
                <a16:creationId xmlns:a16="http://schemas.microsoft.com/office/drawing/2014/main" id="{DC5E9BCD-F987-5243-B90F-6A106E9A394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800" y="4095720"/>
            <a:ext cx="995680" cy="1493520"/>
          </a:xfrm>
          <a:prstGeom prst="rect">
            <a:avLst/>
          </a:prstGeom>
        </p:spPr>
      </p:pic>
      <p:pic>
        <p:nvPicPr>
          <p:cNvPr id="9" name="Image 8">
            <a:extLst>
              <a:ext uri="{FF2B5EF4-FFF2-40B4-BE49-F238E27FC236}">
                <a16:creationId xmlns:a16="http://schemas.microsoft.com/office/drawing/2014/main" id="{13093E05-995B-0B3F-6CE6-8372DB1577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5052" y="1648212"/>
            <a:ext cx="1348740" cy="1348740"/>
          </a:xfrm>
          <a:prstGeom prst="rect">
            <a:avLst/>
          </a:prstGeom>
        </p:spPr>
      </p:pic>
      <p:pic>
        <p:nvPicPr>
          <p:cNvPr id="10" name="Image 9">
            <a:extLst>
              <a:ext uri="{FF2B5EF4-FFF2-40B4-BE49-F238E27FC236}">
                <a16:creationId xmlns:a16="http://schemas.microsoft.com/office/drawing/2014/main" id="{F5E5F2DA-FC29-2E0E-DEEC-E69B7E85E8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9736" y="3020474"/>
            <a:ext cx="1004549" cy="1416638"/>
          </a:xfrm>
          <a:prstGeom prst="rect">
            <a:avLst/>
          </a:prstGeom>
        </p:spPr>
      </p:pic>
      <p:pic>
        <p:nvPicPr>
          <p:cNvPr id="11" name="Image 10">
            <a:extLst>
              <a:ext uri="{FF2B5EF4-FFF2-40B4-BE49-F238E27FC236}">
                <a16:creationId xmlns:a16="http://schemas.microsoft.com/office/drawing/2014/main" id="{D8FED614-8355-C2B5-04C8-F7B951FD07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576" y="3141232"/>
            <a:ext cx="1151864" cy="1151864"/>
          </a:xfrm>
          <a:prstGeom prst="rect">
            <a:avLst/>
          </a:prstGeom>
        </p:spPr>
      </p:pic>
      <p:pic>
        <p:nvPicPr>
          <p:cNvPr id="13" name="Image 12">
            <a:extLst>
              <a:ext uri="{FF2B5EF4-FFF2-40B4-BE49-F238E27FC236}">
                <a16:creationId xmlns:a16="http://schemas.microsoft.com/office/drawing/2014/main" id="{5BEDA8C0-D12E-C283-499F-0831F11270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9896" y="3579258"/>
            <a:ext cx="1376680" cy="1289902"/>
          </a:xfrm>
          <a:prstGeom prst="rect">
            <a:avLst/>
          </a:prstGeom>
        </p:spPr>
      </p:pic>
      <p:pic>
        <p:nvPicPr>
          <p:cNvPr id="14" name="Image 13">
            <a:extLst>
              <a:ext uri="{FF2B5EF4-FFF2-40B4-BE49-F238E27FC236}">
                <a16:creationId xmlns:a16="http://schemas.microsoft.com/office/drawing/2014/main" id="{9AD62AFC-02D2-58AA-4504-8F61A7C6D7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55640" y="4644608"/>
            <a:ext cx="1376680" cy="1376680"/>
          </a:xfrm>
          <a:prstGeom prst="rect">
            <a:avLst/>
          </a:prstGeom>
        </p:spPr>
      </p:pic>
      <p:pic>
        <p:nvPicPr>
          <p:cNvPr id="15" name="Image 14">
            <a:extLst>
              <a:ext uri="{FF2B5EF4-FFF2-40B4-BE49-F238E27FC236}">
                <a16:creationId xmlns:a16="http://schemas.microsoft.com/office/drawing/2014/main" id="{5A205F54-B2CF-B086-FFE8-AE937F1BF9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8884" y="1800771"/>
            <a:ext cx="1793880" cy="920046"/>
          </a:xfrm>
          <a:prstGeom prst="rect">
            <a:avLst/>
          </a:prstGeom>
        </p:spPr>
      </p:pic>
      <p:pic>
        <p:nvPicPr>
          <p:cNvPr id="16" name="Image 15">
            <a:extLst>
              <a:ext uri="{FF2B5EF4-FFF2-40B4-BE49-F238E27FC236}">
                <a16:creationId xmlns:a16="http://schemas.microsoft.com/office/drawing/2014/main" id="{186DDAEA-564B-9E44-897E-C26E3F0E27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42343" y="3720516"/>
            <a:ext cx="1905000" cy="1054100"/>
          </a:xfrm>
          <a:prstGeom prst="rect">
            <a:avLst/>
          </a:prstGeom>
        </p:spPr>
      </p:pic>
      <p:pic>
        <p:nvPicPr>
          <p:cNvPr id="17" name="Image 16">
            <a:extLst>
              <a:ext uri="{FF2B5EF4-FFF2-40B4-BE49-F238E27FC236}">
                <a16:creationId xmlns:a16="http://schemas.microsoft.com/office/drawing/2014/main" id="{A04A3BDA-9409-A16D-9AFD-10D61F122A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19325" y="3442632"/>
            <a:ext cx="875767" cy="875767"/>
          </a:xfrm>
          <a:prstGeom prst="rect">
            <a:avLst/>
          </a:prstGeom>
        </p:spPr>
      </p:pic>
      <p:pic>
        <p:nvPicPr>
          <p:cNvPr id="18" name="Image 17">
            <a:extLst>
              <a:ext uri="{FF2B5EF4-FFF2-40B4-BE49-F238E27FC236}">
                <a16:creationId xmlns:a16="http://schemas.microsoft.com/office/drawing/2014/main" id="{7F3D2B50-F929-FBEB-B95C-9F7F1388BD8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4520" y="1837873"/>
            <a:ext cx="1502073" cy="841161"/>
          </a:xfrm>
          <a:prstGeom prst="rect">
            <a:avLst/>
          </a:prstGeom>
        </p:spPr>
      </p:pic>
      <p:pic>
        <p:nvPicPr>
          <p:cNvPr id="19" name="Image 18">
            <a:extLst>
              <a:ext uri="{FF2B5EF4-FFF2-40B4-BE49-F238E27FC236}">
                <a16:creationId xmlns:a16="http://schemas.microsoft.com/office/drawing/2014/main" id="{84CD98BC-686C-695E-37E5-45F6C78DB8F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41062" y="5332948"/>
            <a:ext cx="1784350" cy="1148715"/>
          </a:xfrm>
          <a:prstGeom prst="rect">
            <a:avLst/>
          </a:prstGeom>
        </p:spPr>
      </p:pic>
      <p:sp>
        <p:nvSpPr>
          <p:cNvPr id="22" name="Rectangle 21">
            <a:extLst>
              <a:ext uri="{FF2B5EF4-FFF2-40B4-BE49-F238E27FC236}">
                <a16:creationId xmlns:a16="http://schemas.microsoft.com/office/drawing/2014/main" id="{04E01232-2702-92A6-837F-E1E62FD040FF}"/>
              </a:ext>
            </a:extLst>
          </p:cNvPr>
          <p:cNvSpPr/>
          <p:nvPr/>
        </p:nvSpPr>
        <p:spPr>
          <a:xfrm>
            <a:off x="-24680" y="829063"/>
            <a:ext cx="2023119"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La conception </a:t>
            </a:r>
          </a:p>
          <a:p>
            <a:pPr algn="ctr"/>
            <a:r>
              <a:rPr lang="fr-FR" sz="2400" b="1" dirty="0">
                <a:ln w="0"/>
                <a:solidFill>
                  <a:srgbClr val="C00000"/>
                </a:solidFill>
                <a:effectLst>
                  <a:outerShdw blurRad="38100" dist="19050" dir="2700000" algn="tl" rotWithShape="0">
                    <a:schemeClr val="dk1">
                      <a:alpha val="40000"/>
                    </a:schemeClr>
                  </a:outerShdw>
                </a:effectLst>
              </a:rPr>
              <a:t>UML</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C231196F-4C76-DFE0-E82B-9CB75B6C3034}"/>
              </a:ext>
            </a:extLst>
          </p:cNvPr>
          <p:cNvSpPr/>
          <p:nvPr/>
        </p:nvSpPr>
        <p:spPr>
          <a:xfrm>
            <a:off x="-93920" y="3255367"/>
            <a:ext cx="1869440" cy="461665"/>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Le DESIGN </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4" name="Rectangle 23">
            <a:extLst>
              <a:ext uri="{FF2B5EF4-FFF2-40B4-BE49-F238E27FC236}">
                <a16:creationId xmlns:a16="http://schemas.microsoft.com/office/drawing/2014/main" id="{A2C6A66D-B5BB-111C-E4B0-385B50CEBE16}"/>
              </a:ext>
            </a:extLst>
          </p:cNvPr>
          <p:cNvSpPr/>
          <p:nvPr/>
        </p:nvSpPr>
        <p:spPr>
          <a:xfrm>
            <a:off x="2135560" y="1023119"/>
            <a:ext cx="2743200" cy="461665"/>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FRONT-END </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978A9757-67E9-2AEF-DB4A-D17AFBBF50BB}"/>
              </a:ext>
            </a:extLst>
          </p:cNvPr>
          <p:cNvSpPr/>
          <p:nvPr/>
        </p:nvSpPr>
        <p:spPr>
          <a:xfrm>
            <a:off x="4871864" y="1022526"/>
            <a:ext cx="1947548" cy="461665"/>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BACK-END </a:t>
            </a:r>
            <a:endParaRPr lang="fr-FR" sz="2400" b="1" cap="none" spc="0" dirty="0">
              <a:ln w="0"/>
              <a:solidFill>
                <a:srgbClr val="C00000"/>
              </a:solidFill>
              <a:effectLst>
                <a:outerShdw blurRad="38100" dist="19050" dir="2700000" algn="tl" rotWithShape="0">
                  <a:schemeClr val="dk1">
                    <a:alpha val="40000"/>
                  </a:schemeClr>
                </a:outerShdw>
              </a:effectLst>
            </a:endParaRPr>
          </a:p>
        </p:txBody>
      </p:sp>
      <p:pic>
        <p:nvPicPr>
          <p:cNvPr id="27" name="Graphique 26">
            <a:extLst>
              <a:ext uri="{FF2B5EF4-FFF2-40B4-BE49-F238E27FC236}">
                <a16:creationId xmlns:a16="http://schemas.microsoft.com/office/drawing/2014/main" id="{8BAD8E3A-8EAE-68B0-E3EB-05393888F88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43872" y="1760655"/>
            <a:ext cx="1929836" cy="1144294"/>
          </a:xfrm>
          <a:prstGeom prst="rect">
            <a:avLst/>
          </a:prstGeom>
        </p:spPr>
      </p:pic>
      <p:sp>
        <p:nvSpPr>
          <p:cNvPr id="28" name="Rectangle 27">
            <a:extLst>
              <a:ext uri="{FF2B5EF4-FFF2-40B4-BE49-F238E27FC236}">
                <a16:creationId xmlns:a16="http://schemas.microsoft.com/office/drawing/2014/main" id="{CC1189B5-B61E-A427-200E-6A71F1C81F97}"/>
              </a:ext>
            </a:extLst>
          </p:cNvPr>
          <p:cNvSpPr/>
          <p:nvPr/>
        </p:nvSpPr>
        <p:spPr>
          <a:xfrm>
            <a:off x="7034532" y="983746"/>
            <a:ext cx="2589860"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GESTION DE BASE DE DONNÉES </a:t>
            </a:r>
            <a:endParaRPr lang="fr-FR" sz="2400" b="1" cap="none" spc="0" dirty="0">
              <a:ln w="0"/>
              <a:solidFill>
                <a:srgbClr val="C00000"/>
              </a:solidFill>
              <a:effectLst>
                <a:outerShdw blurRad="38100" dist="19050" dir="2700000" algn="tl" rotWithShape="0">
                  <a:schemeClr val="dk1">
                    <a:alpha val="40000"/>
                  </a:schemeClr>
                </a:outerShdw>
              </a:effectLst>
            </a:endParaRPr>
          </a:p>
        </p:txBody>
      </p:sp>
      <p:cxnSp>
        <p:nvCxnSpPr>
          <p:cNvPr id="29" name="Connecteur droit 28">
            <a:extLst>
              <a:ext uri="{FF2B5EF4-FFF2-40B4-BE49-F238E27FC236}">
                <a16:creationId xmlns:a16="http://schemas.microsoft.com/office/drawing/2014/main" id="{F705A485-497C-548B-AD18-4FCD00F5A8F7}"/>
              </a:ext>
            </a:extLst>
          </p:cNvPr>
          <p:cNvCxnSpPr>
            <a:cxnSpLocks/>
          </p:cNvCxnSpPr>
          <p:nvPr/>
        </p:nvCxnSpPr>
        <p:spPr>
          <a:xfrm>
            <a:off x="2063552" y="1196752"/>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30" name="Connecteur droit 29">
            <a:extLst>
              <a:ext uri="{FF2B5EF4-FFF2-40B4-BE49-F238E27FC236}">
                <a16:creationId xmlns:a16="http://schemas.microsoft.com/office/drawing/2014/main" id="{D8AA5D71-63FF-8F7A-C2E2-D823E5C5FCE3}"/>
              </a:ext>
            </a:extLst>
          </p:cNvPr>
          <p:cNvCxnSpPr>
            <a:cxnSpLocks/>
          </p:cNvCxnSpPr>
          <p:nvPr/>
        </p:nvCxnSpPr>
        <p:spPr>
          <a:xfrm>
            <a:off x="4871864" y="1196752"/>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31" name="Connecteur droit 30">
            <a:extLst>
              <a:ext uri="{FF2B5EF4-FFF2-40B4-BE49-F238E27FC236}">
                <a16:creationId xmlns:a16="http://schemas.microsoft.com/office/drawing/2014/main" id="{920FFC5E-FF8C-611E-2DC4-65AF4BFC92F0}"/>
              </a:ext>
            </a:extLst>
          </p:cNvPr>
          <p:cNvCxnSpPr>
            <a:cxnSpLocks/>
          </p:cNvCxnSpPr>
          <p:nvPr/>
        </p:nvCxnSpPr>
        <p:spPr>
          <a:xfrm>
            <a:off x="6960096" y="1157471"/>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sp>
        <p:nvSpPr>
          <p:cNvPr id="35" name="Rectangle 34">
            <a:extLst>
              <a:ext uri="{FF2B5EF4-FFF2-40B4-BE49-F238E27FC236}">
                <a16:creationId xmlns:a16="http://schemas.microsoft.com/office/drawing/2014/main" id="{08A29A4F-5E8C-E4DB-01EE-73D3FA2583FB}"/>
              </a:ext>
            </a:extLst>
          </p:cNvPr>
          <p:cNvSpPr/>
          <p:nvPr/>
        </p:nvSpPr>
        <p:spPr>
          <a:xfrm>
            <a:off x="9626820" y="4741692"/>
            <a:ext cx="2589860"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PLANIFICATION </a:t>
            </a:r>
          </a:p>
          <a:p>
            <a:pPr algn="ctr"/>
            <a:r>
              <a:rPr lang="fr-FR" sz="2400" b="1" dirty="0">
                <a:ln w="0"/>
                <a:solidFill>
                  <a:srgbClr val="C00000"/>
                </a:solidFill>
                <a:effectLst>
                  <a:outerShdw blurRad="38100" dist="19050" dir="2700000" algn="tl" rotWithShape="0">
                    <a:schemeClr val="dk1">
                      <a:alpha val="40000"/>
                    </a:schemeClr>
                  </a:outerShdw>
                </a:effectLst>
              </a:rPr>
              <a:t>DU PROJET</a:t>
            </a:r>
            <a:endParaRPr lang="fr-FR" sz="2400" b="1" cap="none" spc="0" dirty="0">
              <a:ln w="0"/>
              <a:solidFill>
                <a:srgbClr val="C00000"/>
              </a:solidFill>
              <a:effectLst>
                <a:outerShdw blurRad="38100" dist="19050" dir="2700000" algn="tl" rotWithShape="0">
                  <a:schemeClr val="dk1">
                    <a:alpha val="40000"/>
                  </a:schemeClr>
                </a:outerShdw>
              </a:effectLst>
            </a:endParaRPr>
          </a:p>
        </p:txBody>
      </p:sp>
      <p:cxnSp>
        <p:nvCxnSpPr>
          <p:cNvPr id="36" name="Connecteur droit 35">
            <a:extLst>
              <a:ext uri="{FF2B5EF4-FFF2-40B4-BE49-F238E27FC236}">
                <a16:creationId xmlns:a16="http://schemas.microsoft.com/office/drawing/2014/main" id="{61925E9D-A35A-85D4-D744-268A87FBFB51}"/>
              </a:ext>
            </a:extLst>
          </p:cNvPr>
          <p:cNvCxnSpPr>
            <a:cxnSpLocks/>
          </p:cNvCxnSpPr>
          <p:nvPr/>
        </p:nvCxnSpPr>
        <p:spPr>
          <a:xfrm>
            <a:off x="9982200" y="2780928"/>
            <a:ext cx="1892437" cy="0"/>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37" name="Connecteur droit 36">
            <a:extLst>
              <a:ext uri="{FF2B5EF4-FFF2-40B4-BE49-F238E27FC236}">
                <a16:creationId xmlns:a16="http://schemas.microsoft.com/office/drawing/2014/main" id="{24F8B986-A7FB-C0A3-8775-D6E5DBD0C3DD}"/>
              </a:ext>
            </a:extLst>
          </p:cNvPr>
          <p:cNvCxnSpPr>
            <a:cxnSpLocks/>
          </p:cNvCxnSpPr>
          <p:nvPr/>
        </p:nvCxnSpPr>
        <p:spPr>
          <a:xfrm>
            <a:off x="9696400" y="1085462"/>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sp>
        <p:nvSpPr>
          <p:cNvPr id="41" name="Rectangle 40">
            <a:extLst>
              <a:ext uri="{FF2B5EF4-FFF2-40B4-BE49-F238E27FC236}">
                <a16:creationId xmlns:a16="http://schemas.microsoft.com/office/drawing/2014/main" id="{27B251B9-557D-3D92-76FB-6D9C6175433D}"/>
              </a:ext>
            </a:extLst>
          </p:cNvPr>
          <p:cNvSpPr/>
          <p:nvPr/>
        </p:nvSpPr>
        <p:spPr>
          <a:xfrm>
            <a:off x="9803870" y="1044591"/>
            <a:ext cx="2088232"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Rédaction du rapport</a:t>
            </a:r>
            <a:endParaRPr lang="fr-FR" sz="2400" b="1" cap="none" spc="0" dirty="0">
              <a:ln w="0"/>
              <a:solidFill>
                <a:srgbClr val="C00000"/>
              </a:solidFill>
              <a:effectLst>
                <a:outerShdw blurRad="38100" dist="19050" dir="2700000" algn="tl" rotWithShape="0">
                  <a:schemeClr val="dk1">
                    <a:alpha val="40000"/>
                  </a:schemeClr>
                </a:outerShdw>
              </a:effectLst>
            </a:endParaRPr>
          </a:p>
        </p:txBody>
      </p:sp>
      <p:cxnSp>
        <p:nvCxnSpPr>
          <p:cNvPr id="42" name="Connecteur droit 41">
            <a:extLst>
              <a:ext uri="{FF2B5EF4-FFF2-40B4-BE49-F238E27FC236}">
                <a16:creationId xmlns:a16="http://schemas.microsoft.com/office/drawing/2014/main" id="{72BBC540-9A9A-F54E-EDD2-36024B1CD704}"/>
              </a:ext>
            </a:extLst>
          </p:cNvPr>
          <p:cNvCxnSpPr>
            <a:cxnSpLocks/>
          </p:cNvCxnSpPr>
          <p:nvPr/>
        </p:nvCxnSpPr>
        <p:spPr>
          <a:xfrm>
            <a:off x="9964203" y="4644608"/>
            <a:ext cx="1892437" cy="0"/>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sp>
        <p:nvSpPr>
          <p:cNvPr id="43" name="Rectangle 42">
            <a:extLst>
              <a:ext uri="{FF2B5EF4-FFF2-40B4-BE49-F238E27FC236}">
                <a16:creationId xmlns:a16="http://schemas.microsoft.com/office/drawing/2014/main" id="{786DA26A-CCDB-433B-0281-76BCEE4CA261}"/>
              </a:ext>
            </a:extLst>
          </p:cNvPr>
          <p:cNvSpPr/>
          <p:nvPr/>
        </p:nvSpPr>
        <p:spPr>
          <a:xfrm>
            <a:off x="9641336" y="2742019"/>
            <a:ext cx="2589860"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Réalisation  </a:t>
            </a:r>
          </a:p>
          <a:p>
            <a:pPr algn="ctr"/>
            <a:r>
              <a:rPr lang="fr-FR" sz="2400" b="1" dirty="0">
                <a:ln w="0"/>
                <a:solidFill>
                  <a:srgbClr val="C00000"/>
                </a:solidFill>
                <a:effectLst>
                  <a:outerShdw blurRad="38100" dist="19050" dir="2700000" algn="tl" rotWithShape="0">
                    <a:schemeClr val="dk1">
                      <a:alpha val="40000"/>
                    </a:schemeClr>
                  </a:outerShdw>
                </a:effectLst>
              </a:rPr>
              <a:t>De la présentation</a:t>
            </a:r>
            <a:endParaRPr lang="fr-FR" sz="2400" b="1" cap="none" spc="0" dirty="0">
              <a:ln w="0"/>
              <a:solidFill>
                <a:srgbClr val="C00000"/>
              </a:solidFill>
              <a:effectLst>
                <a:outerShdw blurRad="38100" dist="19050" dir="2700000" algn="tl" rotWithShape="0">
                  <a:schemeClr val="dk1">
                    <a:alpha val="40000"/>
                  </a:schemeClr>
                </a:outerShdw>
              </a:effectLst>
            </a:endParaRPr>
          </a:p>
        </p:txBody>
      </p:sp>
      <p:pic>
        <p:nvPicPr>
          <p:cNvPr id="45" name="Image 44">
            <a:extLst>
              <a:ext uri="{FF2B5EF4-FFF2-40B4-BE49-F238E27FC236}">
                <a16:creationId xmlns:a16="http://schemas.microsoft.com/office/drawing/2014/main" id="{B45BEB47-A7FF-EBA4-0781-B23C62DCEF77}"/>
              </a:ext>
            </a:extLst>
          </p:cNvPr>
          <p:cNvPicPr>
            <a:picLocks noChangeAspect="1"/>
          </p:cNvPicPr>
          <p:nvPr/>
        </p:nvPicPr>
        <p:blipFill>
          <a:blip r:embed="rId17"/>
          <a:stretch>
            <a:fillRect/>
          </a:stretch>
        </p:blipFill>
        <p:spPr>
          <a:xfrm>
            <a:off x="9803870" y="3402925"/>
            <a:ext cx="2207422" cy="1241675"/>
          </a:xfrm>
          <a:prstGeom prst="rect">
            <a:avLst/>
          </a:prstGeom>
        </p:spPr>
      </p:pic>
    </p:spTree>
    <p:extLst>
      <p:ext uri="{BB962C8B-B14F-4D97-AF65-F5344CB8AC3E}">
        <p14:creationId xmlns:p14="http://schemas.microsoft.com/office/powerpoint/2010/main" val="204064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8" grpId="0"/>
      <p:bldP spid="35" grpId="0"/>
      <p:bldP spid="41" grpId="0"/>
      <p:bldP spid="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CF7A014-C724-B581-104F-1D8F27293EB5}"/>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38D52D6B-2C83-58D5-7456-B154FC9B7796}"/>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FA335500-CA76-376D-ECD5-B978038C304B}"/>
              </a:ext>
            </a:extLst>
          </p:cNvPr>
          <p:cNvSpPr>
            <a:spLocks noGrp="1"/>
          </p:cNvSpPr>
          <p:nvPr>
            <p:ph type="sldNum" sz="quarter" idx="12"/>
          </p:nvPr>
        </p:nvSpPr>
        <p:spPr/>
        <p:txBody>
          <a:bodyPr/>
          <a:lstStyle/>
          <a:p>
            <a:fld id="{A6129E45-9499-C346-9F18-401FE5241589}" type="slidenum">
              <a:rPr lang="fr-FR" smtClean="0"/>
              <a:t>22</a:t>
            </a:fld>
            <a:endParaRPr lang="fr-FR"/>
          </a:p>
        </p:txBody>
      </p:sp>
      <p:sp>
        <p:nvSpPr>
          <p:cNvPr id="7" name="Rectangle 6">
            <a:extLst>
              <a:ext uri="{FF2B5EF4-FFF2-40B4-BE49-F238E27FC236}">
                <a16:creationId xmlns:a16="http://schemas.microsoft.com/office/drawing/2014/main" id="{7DAAE6DA-3CB6-83F1-5355-59B43D7A9D68}"/>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LES SOLUTION MATERIELS</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E2BC3852-E42E-30A6-1349-B4503C8A60D1}"/>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9" name="Image 8">
            <a:extLst>
              <a:ext uri="{FF2B5EF4-FFF2-40B4-BE49-F238E27FC236}">
                <a16:creationId xmlns:a16="http://schemas.microsoft.com/office/drawing/2014/main" id="{DF84EF61-2016-4756-FCC5-2C130F983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69" y="2273366"/>
            <a:ext cx="3576647" cy="2034428"/>
          </a:xfrm>
          <a:prstGeom prst="rect">
            <a:avLst/>
          </a:prstGeom>
        </p:spPr>
      </p:pic>
      <p:pic>
        <p:nvPicPr>
          <p:cNvPr id="10" name="Image 9">
            <a:extLst>
              <a:ext uri="{FF2B5EF4-FFF2-40B4-BE49-F238E27FC236}">
                <a16:creationId xmlns:a16="http://schemas.microsoft.com/office/drawing/2014/main" id="{5CA2E077-1DCD-AE24-3AA9-3D07CEB821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86" r="8161"/>
          <a:stretch/>
        </p:blipFill>
        <p:spPr>
          <a:xfrm>
            <a:off x="6043553" y="1920305"/>
            <a:ext cx="1801971" cy="1223664"/>
          </a:xfrm>
          <a:prstGeom prst="rect">
            <a:avLst/>
          </a:prstGeom>
        </p:spPr>
      </p:pic>
      <p:pic>
        <p:nvPicPr>
          <p:cNvPr id="11" name="Image 10">
            <a:extLst>
              <a:ext uri="{FF2B5EF4-FFF2-40B4-BE49-F238E27FC236}">
                <a16:creationId xmlns:a16="http://schemas.microsoft.com/office/drawing/2014/main" id="{83BF84F5-82A7-6EAA-7F86-656DE92229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H="1" flipV="1">
            <a:off x="5125070" y="4077072"/>
            <a:ext cx="2051050" cy="1767205"/>
          </a:xfrm>
          <a:prstGeom prst="rect">
            <a:avLst/>
          </a:prstGeom>
        </p:spPr>
      </p:pic>
      <p:pic>
        <p:nvPicPr>
          <p:cNvPr id="12" name="Image 11">
            <a:extLst>
              <a:ext uri="{FF2B5EF4-FFF2-40B4-BE49-F238E27FC236}">
                <a16:creationId xmlns:a16="http://schemas.microsoft.com/office/drawing/2014/main" id="{BE3FEC77-166A-7DFE-49B0-91CC128C00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9841" y="1856533"/>
            <a:ext cx="1510364" cy="1510364"/>
          </a:xfrm>
          <a:prstGeom prst="rect">
            <a:avLst/>
          </a:prstGeom>
        </p:spPr>
      </p:pic>
      <p:pic>
        <p:nvPicPr>
          <p:cNvPr id="13" name="Image 12">
            <a:extLst>
              <a:ext uri="{FF2B5EF4-FFF2-40B4-BE49-F238E27FC236}">
                <a16:creationId xmlns:a16="http://schemas.microsoft.com/office/drawing/2014/main" id="{33A6D822-5545-05E6-AF09-6090D09E333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392" t="23369" r="9847" b="21365"/>
          <a:stretch/>
        </p:blipFill>
        <p:spPr bwMode="auto">
          <a:xfrm>
            <a:off x="8934685" y="1503685"/>
            <a:ext cx="2316480" cy="1565275"/>
          </a:xfrm>
          <a:prstGeom prst="rect">
            <a:avLst/>
          </a:prstGeom>
          <a:ln>
            <a:noFill/>
          </a:ln>
          <a:extLst>
            <a:ext uri="{53640926-AAD7-44D8-BBD7-CCE9431645EC}">
              <a14:shadowObscured xmlns:a14="http://schemas.microsoft.com/office/drawing/2010/main"/>
            </a:ext>
          </a:extLst>
        </p:spPr>
      </p:pic>
      <p:pic>
        <p:nvPicPr>
          <p:cNvPr id="14" name="Image 13">
            <a:extLst>
              <a:ext uri="{FF2B5EF4-FFF2-40B4-BE49-F238E27FC236}">
                <a16:creationId xmlns:a16="http://schemas.microsoft.com/office/drawing/2014/main" id="{599F863E-161A-A5D4-64BD-693BCAC39318}"/>
              </a:ext>
            </a:extLst>
          </p:cNvPr>
          <p:cNvPicPr>
            <a:picLocks noChangeAspect="1"/>
          </p:cNvPicPr>
          <p:nvPr/>
        </p:nvPicPr>
        <p:blipFill rotWithShape="1">
          <a:blip r:embed="rId7">
            <a:extLst>
              <a:ext uri="{28A0092B-C50C-407E-A947-70E740481C1C}">
                <a14:useLocalDpi xmlns:a14="http://schemas.microsoft.com/office/drawing/2010/main" val="0"/>
              </a:ext>
            </a:extLst>
          </a:blip>
          <a:srcRect l="2800" t="12000" r="3200" b="11600"/>
          <a:stretch/>
        </p:blipFill>
        <p:spPr bwMode="auto">
          <a:xfrm>
            <a:off x="8832051" y="3899688"/>
            <a:ext cx="2521749" cy="2049592"/>
          </a:xfrm>
          <a:prstGeom prst="rect">
            <a:avLst/>
          </a:prstGeom>
          <a:ln>
            <a:noFill/>
          </a:ln>
          <a:extLst>
            <a:ext uri="{53640926-AAD7-44D8-BBD7-CCE9431645EC}">
              <a14:shadowObscured xmlns:a14="http://schemas.microsoft.com/office/drawing/2010/main"/>
            </a:ext>
          </a:extLst>
        </p:spPr>
      </p:pic>
      <p:cxnSp>
        <p:nvCxnSpPr>
          <p:cNvPr id="15" name="Connecteur droit 14">
            <a:extLst>
              <a:ext uri="{FF2B5EF4-FFF2-40B4-BE49-F238E27FC236}">
                <a16:creationId xmlns:a16="http://schemas.microsoft.com/office/drawing/2014/main" id="{F494360B-AADC-D451-DC7B-2968487EBFDE}"/>
              </a:ext>
            </a:extLst>
          </p:cNvPr>
          <p:cNvCxnSpPr>
            <a:cxnSpLocks/>
          </p:cNvCxnSpPr>
          <p:nvPr/>
        </p:nvCxnSpPr>
        <p:spPr>
          <a:xfrm>
            <a:off x="3935760" y="1268760"/>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16" name="Connecteur droit 15">
            <a:extLst>
              <a:ext uri="{FF2B5EF4-FFF2-40B4-BE49-F238E27FC236}">
                <a16:creationId xmlns:a16="http://schemas.microsoft.com/office/drawing/2014/main" id="{3E518B1A-12CF-3905-E588-4830B8270E7D}"/>
              </a:ext>
            </a:extLst>
          </p:cNvPr>
          <p:cNvCxnSpPr>
            <a:cxnSpLocks/>
          </p:cNvCxnSpPr>
          <p:nvPr/>
        </p:nvCxnSpPr>
        <p:spPr>
          <a:xfrm>
            <a:off x="8153400" y="1376960"/>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17" name="Connecteur droit 16">
            <a:extLst>
              <a:ext uri="{FF2B5EF4-FFF2-40B4-BE49-F238E27FC236}">
                <a16:creationId xmlns:a16="http://schemas.microsoft.com/office/drawing/2014/main" id="{924C0B52-1B5C-F6E9-0C63-8CFA0F1BCE4C}"/>
              </a:ext>
            </a:extLst>
          </p:cNvPr>
          <p:cNvCxnSpPr>
            <a:cxnSpLocks/>
          </p:cNvCxnSpPr>
          <p:nvPr/>
        </p:nvCxnSpPr>
        <p:spPr>
          <a:xfrm>
            <a:off x="5951984" y="1556792"/>
            <a:ext cx="0" cy="1510364"/>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19" name="Connecteur droit 18">
            <a:extLst>
              <a:ext uri="{FF2B5EF4-FFF2-40B4-BE49-F238E27FC236}">
                <a16:creationId xmlns:a16="http://schemas.microsoft.com/office/drawing/2014/main" id="{56431F6D-DAED-F973-6440-D972F2C083A2}"/>
              </a:ext>
            </a:extLst>
          </p:cNvPr>
          <p:cNvCxnSpPr>
            <a:cxnSpLocks/>
          </p:cNvCxnSpPr>
          <p:nvPr/>
        </p:nvCxnSpPr>
        <p:spPr>
          <a:xfrm>
            <a:off x="5052102" y="3573016"/>
            <a:ext cx="1892437" cy="0"/>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2B3179ED-B0FD-CDE1-91BE-53641EFC7F83}"/>
              </a:ext>
            </a:extLst>
          </p:cNvPr>
          <p:cNvSpPr/>
          <p:nvPr/>
        </p:nvSpPr>
        <p:spPr>
          <a:xfrm>
            <a:off x="849415" y="1233222"/>
            <a:ext cx="2305061"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La carte programmable</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8DCA179D-72ED-8EA2-56BE-77A53AD89B0A}"/>
              </a:ext>
            </a:extLst>
          </p:cNvPr>
          <p:cNvSpPr/>
          <p:nvPr/>
        </p:nvSpPr>
        <p:spPr>
          <a:xfrm>
            <a:off x="4871059" y="3577729"/>
            <a:ext cx="2305061" cy="461665"/>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Capteur de gaz</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097DB502-818C-3B64-24D2-62350F0519E8}"/>
              </a:ext>
            </a:extLst>
          </p:cNvPr>
          <p:cNvSpPr/>
          <p:nvPr/>
        </p:nvSpPr>
        <p:spPr>
          <a:xfrm>
            <a:off x="3719736" y="1013827"/>
            <a:ext cx="2305061"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Capteur d’humidité</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88A3AC1-2611-C24E-2D54-80CB3E7585DA}"/>
              </a:ext>
            </a:extLst>
          </p:cNvPr>
          <p:cNvSpPr/>
          <p:nvPr/>
        </p:nvSpPr>
        <p:spPr>
          <a:xfrm>
            <a:off x="5840915" y="1056810"/>
            <a:ext cx="2305061"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Capteur de fumée</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4" name="Rectangle 23">
            <a:extLst>
              <a:ext uri="{FF2B5EF4-FFF2-40B4-BE49-F238E27FC236}">
                <a16:creationId xmlns:a16="http://schemas.microsoft.com/office/drawing/2014/main" id="{B88F38ED-638F-BF8D-19F0-7EFEC065315A}"/>
              </a:ext>
            </a:extLst>
          </p:cNvPr>
          <p:cNvSpPr/>
          <p:nvPr/>
        </p:nvSpPr>
        <p:spPr>
          <a:xfrm>
            <a:off x="8934685" y="915295"/>
            <a:ext cx="2023119" cy="461665"/>
          </a:xfrm>
          <a:prstGeom prst="rect">
            <a:avLst/>
          </a:prstGeom>
          <a:noFill/>
        </p:spPr>
        <p:txBody>
          <a:bodyPr wrap="square" lIns="91440" tIns="45720" rIns="91440" bIns="45720">
            <a:spAutoFit/>
          </a:bodyPr>
          <a:lstStyle/>
          <a:p>
            <a:pPr algn="ctr"/>
            <a:r>
              <a:rPr lang="fr-FR" sz="2400" b="1" dirty="0" err="1">
                <a:ln w="0"/>
                <a:solidFill>
                  <a:srgbClr val="C00000"/>
                </a:solidFill>
                <a:effectLst>
                  <a:outerShdw blurRad="38100" dist="19050" dir="2700000" algn="tl" rotWithShape="0">
                    <a:schemeClr val="dk1">
                      <a:alpha val="40000"/>
                    </a:schemeClr>
                  </a:outerShdw>
                </a:effectLst>
              </a:rPr>
              <a:t>Breadboard</a:t>
            </a:r>
            <a:endParaRPr lang="fr-FR" sz="2400" b="1" cap="none" spc="0" dirty="0">
              <a:ln w="0"/>
              <a:solidFill>
                <a:srgbClr val="C00000"/>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3C3E8138-CB18-6E67-96E1-7D80D24F0000}"/>
              </a:ext>
            </a:extLst>
          </p:cNvPr>
          <p:cNvSpPr/>
          <p:nvPr/>
        </p:nvSpPr>
        <p:spPr>
          <a:xfrm>
            <a:off x="9081365" y="3195685"/>
            <a:ext cx="2023119" cy="830997"/>
          </a:xfrm>
          <a:prstGeom prst="rect">
            <a:avLst/>
          </a:prstGeom>
          <a:noFill/>
        </p:spPr>
        <p:txBody>
          <a:bodyPr wrap="square" lIns="91440" tIns="45720" rIns="91440" bIns="45720">
            <a:spAutoFit/>
          </a:bodyPr>
          <a:lstStyle/>
          <a:p>
            <a:pPr algn="ctr"/>
            <a:r>
              <a:rPr lang="fr-FR" sz="2400" b="1" dirty="0">
                <a:ln w="0"/>
                <a:solidFill>
                  <a:srgbClr val="C00000"/>
                </a:solidFill>
                <a:effectLst>
                  <a:outerShdw blurRad="38100" dist="19050" dir="2700000" algn="tl" rotWithShape="0">
                    <a:schemeClr val="dk1">
                      <a:alpha val="40000"/>
                    </a:schemeClr>
                  </a:outerShdw>
                </a:effectLst>
              </a:rPr>
              <a:t>Module Ethernet</a:t>
            </a:r>
            <a:endParaRPr lang="fr-FR" sz="2400" b="1" cap="none" spc="0" dirty="0">
              <a:ln w="0"/>
              <a:solidFill>
                <a:srgbClr val="C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0184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23</a:t>
            </a:fld>
            <a:endParaRPr lang="fr-FR"/>
          </a:p>
        </p:txBody>
      </p:sp>
      <p:sp>
        <p:nvSpPr>
          <p:cNvPr id="7" name="Rectangle 6">
            <a:extLst>
              <a:ext uri="{FF2B5EF4-FFF2-40B4-BE49-F238E27FC236}">
                <a16:creationId xmlns:a16="http://schemas.microsoft.com/office/drawing/2014/main" id="{A9A7E9F4-3B98-307F-AA12-B2CC0F563F75}"/>
              </a:ext>
            </a:extLst>
          </p:cNvPr>
          <p:cNvSpPr/>
          <p:nvPr/>
        </p:nvSpPr>
        <p:spPr>
          <a:xfrm>
            <a:off x="10397480" y="26572"/>
            <a:ext cx="1794520" cy="338553"/>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Le design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10" name="Image 9">
            <a:extLst>
              <a:ext uri="{FF2B5EF4-FFF2-40B4-BE49-F238E27FC236}">
                <a16:creationId xmlns:a16="http://schemas.microsoft.com/office/drawing/2014/main" id="{0126B294-814A-B582-0281-EF282412A8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06" t="4709" r="10456"/>
          <a:stretch/>
        </p:blipFill>
        <p:spPr>
          <a:xfrm>
            <a:off x="3569072" y="436459"/>
            <a:ext cx="4998261" cy="5985081"/>
          </a:xfrm>
          <a:prstGeom prst="rect">
            <a:avLst/>
          </a:prstGeom>
        </p:spPr>
      </p:pic>
      <p:sp>
        <p:nvSpPr>
          <p:cNvPr id="3" name="Rectangle 2">
            <a:extLst>
              <a:ext uri="{FF2B5EF4-FFF2-40B4-BE49-F238E27FC236}">
                <a16:creationId xmlns:a16="http://schemas.microsoft.com/office/drawing/2014/main" id="{E3911A83-12D2-03CD-E18C-463D07DD3DE3}"/>
              </a:ext>
            </a:extLst>
          </p:cNvPr>
          <p:cNvSpPr/>
          <p:nvPr/>
        </p:nvSpPr>
        <p:spPr>
          <a:xfrm>
            <a:off x="1991544" y="2844224"/>
            <a:ext cx="1794520" cy="584775"/>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Aspect visuelle de la page web  </a:t>
            </a:r>
          </a:p>
        </p:txBody>
      </p:sp>
    </p:spTree>
    <p:extLst>
      <p:ext uri="{BB962C8B-B14F-4D97-AF65-F5344CB8AC3E}">
        <p14:creationId xmlns:p14="http://schemas.microsoft.com/office/powerpoint/2010/main" val="1880820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24</a:t>
            </a:fld>
            <a:endParaRPr lang="fr-FR"/>
          </a:p>
        </p:txBody>
      </p:sp>
      <p:sp>
        <p:nvSpPr>
          <p:cNvPr id="7" name="Rectangle 6">
            <a:extLst>
              <a:ext uri="{FF2B5EF4-FFF2-40B4-BE49-F238E27FC236}">
                <a16:creationId xmlns:a16="http://schemas.microsoft.com/office/drawing/2014/main" id="{A9A7E9F4-3B98-307F-AA12-B2CC0F563F75}"/>
              </a:ext>
            </a:extLst>
          </p:cNvPr>
          <p:cNvSpPr/>
          <p:nvPr/>
        </p:nvSpPr>
        <p:spPr>
          <a:xfrm>
            <a:off x="10397480" y="26572"/>
            <a:ext cx="1794520" cy="338553"/>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Le design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9" name="Image 8">
            <a:extLst>
              <a:ext uri="{FF2B5EF4-FFF2-40B4-BE49-F238E27FC236}">
                <a16:creationId xmlns:a16="http://schemas.microsoft.com/office/drawing/2014/main" id="{7D2315C3-E746-457E-CA39-7BC550A4E9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9325" y="391583"/>
            <a:ext cx="7233351" cy="6074835"/>
          </a:xfrm>
          <a:prstGeom prst="rect">
            <a:avLst/>
          </a:prstGeom>
        </p:spPr>
      </p:pic>
      <p:sp>
        <p:nvSpPr>
          <p:cNvPr id="2" name="ZoneTexte 1">
            <a:extLst>
              <a:ext uri="{FF2B5EF4-FFF2-40B4-BE49-F238E27FC236}">
                <a16:creationId xmlns:a16="http://schemas.microsoft.com/office/drawing/2014/main" id="{E470DBF6-EA2C-52B4-18DE-A11A0BF40124}"/>
              </a:ext>
            </a:extLst>
          </p:cNvPr>
          <p:cNvSpPr txBox="1"/>
          <p:nvPr/>
        </p:nvSpPr>
        <p:spPr>
          <a:xfrm>
            <a:off x="3753051" y="372954"/>
            <a:ext cx="4685898" cy="369332"/>
          </a:xfrm>
          <a:prstGeom prst="rect">
            <a:avLst/>
          </a:prstGeom>
          <a:noFill/>
        </p:spPr>
        <p:txBody>
          <a:bodyPr wrap="none" rtlCol="0">
            <a:spAutoFit/>
          </a:bodyPr>
          <a:lstStyle/>
          <a:p>
            <a:r>
              <a:rPr lang="fr-MA" sz="1800" i="1" dirty="0">
                <a:solidFill>
                  <a:srgbClr val="425168"/>
                </a:solidFill>
                <a:effectLst/>
                <a:latin typeface="TimesNewRomanPS"/>
              </a:rPr>
              <a:t>Conception graphique de la page web via figma </a:t>
            </a:r>
            <a:endParaRPr lang="fr-MA" dirty="0"/>
          </a:p>
        </p:txBody>
      </p:sp>
    </p:spTree>
    <p:extLst>
      <p:ext uri="{BB962C8B-B14F-4D97-AF65-F5344CB8AC3E}">
        <p14:creationId xmlns:p14="http://schemas.microsoft.com/office/powerpoint/2010/main" val="1541591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25</a:t>
            </a:fld>
            <a:endParaRPr lang="fr-FR"/>
          </a:p>
        </p:txBody>
      </p:sp>
      <p:sp>
        <p:nvSpPr>
          <p:cNvPr id="7" name="Rectangle 6">
            <a:extLst>
              <a:ext uri="{FF2B5EF4-FFF2-40B4-BE49-F238E27FC236}">
                <a16:creationId xmlns:a16="http://schemas.microsoft.com/office/drawing/2014/main" id="{A9A7E9F4-3B98-307F-AA12-B2CC0F563F75}"/>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3" name="Image 2">
            <a:extLst>
              <a:ext uri="{FF2B5EF4-FFF2-40B4-BE49-F238E27FC236}">
                <a16:creationId xmlns:a16="http://schemas.microsoft.com/office/drawing/2014/main" id="{C01366E2-F157-76A0-D075-AC86DD620637}"/>
              </a:ext>
            </a:extLst>
          </p:cNvPr>
          <p:cNvPicPr>
            <a:picLocks noChangeAspect="1"/>
          </p:cNvPicPr>
          <p:nvPr/>
        </p:nvPicPr>
        <p:blipFill>
          <a:blip r:embed="rId2"/>
          <a:stretch>
            <a:fillRect/>
          </a:stretch>
        </p:blipFill>
        <p:spPr>
          <a:xfrm>
            <a:off x="1199456" y="512370"/>
            <a:ext cx="9720000" cy="5814070"/>
          </a:xfrm>
          <a:prstGeom prst="rect">
            <a:avLst/>
          </a:prstGeom>
        </p:spPr>
      </p:pic>
      <p:cxnSp>
        <p:nvCxnSpPr>
          <p:cNvPr id="12" name="Connecteur en arc 11">
            <a:extLst>
              <a:ext uri="{FF2B5EF4-FFF2-40B4-BE49-F238E27FC236}">
                <a16:creationId xmlns:a16="http://schemas.microsoft.com/office/drawing/2014/main" id="{CEB0B591-0A07-642F-5C87-59CFA96F4225}"/>
              </a:ext>
            </a:extLst>
          </p:cNvPr>
          <p:cNvCxnSpPr>
            <a:cxnSpLocks/>
          </p:cNvCxnSpPr>
          <p:nvPr/>
        </p:nvCxnSpPr>
        <p:spPr>
          <a:xfrm>
            <a:off x="5447928" y="1268760"/>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rc 12">
            <a:extLst>
              <a:ext uri="{FF2B5EF4-FFF2-40B4-BE49-F238E27FC236}">
                <a16:creationId xmlns:a16="http://schemas.microsoft.com/office/drawing/2014/main" id="{C0D84750-DF11-344C-F05B-3F83221A9617}"/>
              </a:ext>
            </a:extLst>
          </p:cNvPr>
          <p:cNvCxnSpPr>
            <a:cxnSpLocks/>
          </p:cNvCxnSpPr>
          <p:nvPr/>
        </p:nvCxnSpPr>
        <p:spPr>
          <a:xfrm>
            <a:off x="5447928" y="2348880"/>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en arc 13">
            <a:extLst>
              <a:ext uri="{FF2B5EF4-FFF2-40B4-BE49-F238E27FC236}">
                <a16:creationId xmlns:a16="http://schemas.microsoft.com/office/drawing/2014/main" id="{85A515F5-D37B-6B21-124E-6F95587969E0}"/>
              </a:ext>
            </a:extLst>
          </p:cNvPr>
          <p:cNvCxnSpPr>
            <a:cxnSpLocks/>
          </p:cNvCxnSpPr>
          <p:nvPr/>
        </p:nvCxnSpPr>
        <p:spPr>
          <a:xfrm>
            <a:off x="5447928" y="1772816"/>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en arc 14">
            <a:extLst>
              <a:ext uri="{FF2B5EF4-FFF2-40B4-BE49-F238E27FC236}">
                <a16:creationId xmlns:a16="http://schemas.microsoft.com/office/drawing/2014/main" id="{8BC926F6-3A18-2DD1-1858-354C2E59EFD5}"/>
              </a:ext>
            </a:extLst>
          </p:cNvPr>
          <p:cNvCxnSpPr>
            <a:cxnSpLocks/>
          </p:cNvCxnSpPr>
          <p:nvPr/>
        </p:nvCxnSpPr>
        <p:spPr>
          <a:xfrm>
            <a:off x="5447928" y="2852936"/>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en arc 15">
            <a:extLst>
              <a:ext uri="{FF2B5EF4-FFF2-40B4-BE49-F238E27FC236}">
                <a16:creationId xmlns:a16="http://schemas.microsoft.com/office/drawing/2014/main" id="{D54108CA-4AB0-CE40-29F5-B43BDBDAA3B1}"/>
              </a:ext>
            </a:extLst>
          </p:cNvPr>
          <p:cNvCxnSpPr>
            <a:cxnSpLocks/>
          </p:cNvCxnSpPr>
          <p:nvPr/>
        </p:nvCxnSpPr>
        <p:spPr>
          <a:xfrm>
            <a:off x="5447928" y="3356992"/>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en arc 16">
            <a:extLst>
              <a:ext uri="{FF2B5EF4-FFF2-40B4-BE49-F238E27FC236}">
                <a16:creationId xmlns:a16="http://schemas.microsoft.com/office/drawing/2014/main" id="{4564FEEE-9555-A442-E3D3-8E9AF9B70D4D}"/>
              </a:ext>
            </a:extLst>
          </p:cNvPr>
          <p:cNvCxnSpPr>
            <a:cxnSpLocks/>
          </p:cNvCxnSpPr>
          <p:nvPr/>
        </p:nvCxnSpPr>
        <p:spPr>
          <a:xfrm>
            <a:off x="5447928" y="3933056"/>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9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26</a:t>
            </a:fld>
            <a:endParaRPr lang="fr-F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grpSp>
        <p:nvGrpSpPr>
          <p:cNvPr id="14" name="Groupe 13">
            <a:extLst>
              <a:ext uri="{FF2B5EF4-FFF2-40B4-BE49-F238E27FC236}">
                <a16:creationId xmlns:a16="http://schemas.microsoft.com/office/drawing/2014/main" id="{E3D488CA-8575-DEA1-C901-C984FE7A3017}"/>
              </a:ext>
            </a:extLst>
          </p:cNvPr>
          <p:cNvGrpSpPr/>
          <p:nvPr/>
        </p:nvGrpSpPr>
        <p:grpSpPr>
          <a:xfrm>
            <a:off x="453475" y="998452"/>
            <a:ext cx="11285050" cy="4861096"/>
            <a:chOff x="453475" y="998452"/>
            <a:chExt cx="11285050" cy="4861096"/>
          </a:xfrm>
        </p:grpSpPr>
        <p:grpSp>
          <p:nvGrpSpPr>
            <p:cNvPr id="12" name="Groupe 11">
              <a:extLst>
                <a:ext uri="{FF2B5EF4-FFF2-40B4-BE49-F238E27FC236}">
                  <a16:creationId xmlns:a16="http://schemas.microsoft.com/office/drawing/2014/main" id="{044AA0DC-601F-14F6-D029-B9264C5565CC}"/>
                </a:ext>
              </a:extLst>
            </p:cNvPr>
            <p:cNvGrpSpPr/>
            <p:nvPr/>
          </p:nvGrpSpPr>
          <p:grpSpPr>
            <a:xfrm>
              <a:off x="453475" y="998452"/>
              <a:ext cx="11285050" cy="4861096"/>
              <a:chOff x="407368" y="998452"/>
              <a:chExt cx="11285050" cy="4861096"/>
            </a:xfrm>
          </p:grpSpPr>
          <p:pic>
            <p:nvPicPr>
              <p:cNvPr id="9" name="Image 8">
                <a:extLst>
                  <a:ext uri="{FF2B5EF4-FFF2-40B4-BE49-F238E27FC236}">
                    <a16:creationId xmlns:a16="http://schemas.microsoft.com/office/drawing/2014/main" id="{D117AB0D-712B-0219-07AC-E63F841B2640}"/>
                  </a:ext>
                </a:extLst>
              </p:cNvPr>
              <p:cNvPicPr>
                <a:picLocks noChangeAspect="1"/>
              </p:cNvPicPr>
              <p:nvPr/>
            </p:nvPicPr>
            <p:blipFill>
              <a:blip r:embed="rId3"/>
              <a:stretch>
                <a:fillRect/>
              </a:stretch>
            </p:blipFill>
            <p:spPr>
              <a:xfrm>
                <a:off x="407368" y="998452"/>
                <a:ext cx="11285050" cy="4861096"/>
              </a:xfrm>
              <a:prstGeom prst="rect">
                <a:avLst/>
              </a:prstGeom>
            </p:spPr>
          </p:pic>
          <p:sp>
            <p:nvSpPr>
              <p:cNvPr id="10" name="Rectangle 9">
                <a:extLst>
                  <a:ext uri="{FF2B5EF4-FFF2-40B4-BE49-F238E27FC236}">
                    <a16:creationId xmlns:a16="http://schemas.microsoft.com/office/drawing/2014/main" id="{4CC7B0A4-A0F0-8CEB-664F-0AA5E56DE421}"/>
                  </a:ext>
                </a:extLst>
              </p:cNvPr>
              <p:cNvSpPr/>
              <p:nvPr/>
            </p:nvSpPr>
            <p:spPr>
              <a:xfrm>
                <a:off x="5375920" y="3068960"/>
                <a:ext cx="2592288" cy="36004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09BAABA-A8EB-372F-4253-C9A9DBD25C7D}"/>
                  </a:ext>
                </a:extLst>
              </p:cNvPr>
              <p:cNvSpPr/>
              <p:nvPr/>
            </p:nvSpPr>
            <p:spPr>
              <a:xfrm>
                <a:off x="5375920" y="3501008"/>
                <a:ext cx="2592288" cy="36004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Rectangle 12">
              <a:extLst>
                <a:ext uri="{FF2B5EF4-FFF2-40B4-BE49-F238E27FC236}">
                  <a16:creationId xmlns:a16="http://schemas.microsoft.com/office/drawing/2014/main" id="{AA15587C-3E7D-50DD-D395-82E3637FC9BF}"/>
                </a:ext>
              </a:extLst>
            </p:cNvPr>
            <p:cNvSpPr/>
            <p:nvPr/>
          </p:nvSpPr>
          <p:spPr>
            <a:xfrm>
              <a:off x="453475" y="2420888"/>
              <a:ext cx="4042792" cy="2016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5" name="ZoneTexte 14">
            <a:extLst>
              <a:ext uri="{FF2B5EF4-FFF2-40B4-BE49-F238E27FC236}">
                <a16:creationId xmlns:a16="http://schemas.microsoft.com/office/drawing/2014/main" id="{983E2D5C-6F00-4E21-E526-C91E48F62DA1}"/>
              </a:ext>
            </a:extLst>
          </p:cNvPr>
          <p:cNvSpPr txBox="1"/>
          <p:nvPr/>
        </p:nvSpPr>
        <p:spPr>
          <a:xfrm>
            <a:off x="551384" y="2462127"/>
            <a:ext cx="3816424" cy="1200329"/>
          </a:xfrm>
          <a:prstGeom prst="rect">
            <a:avLst/>
          </a:prstGeom>
          <a:noFill/>
        </p:spPr>
        <p:txBody>
          <a:bodyPr wrap="square" rtlCol="0">
            <a:spAutoFit/>
          </a:bodyPr>
          <a:lstStyle/>
          <a:p>
            <a:r>
              <a:rPr lang="fr-MA" b="0" i="0" u="none" strike="noStrike" dirty="0">
                <a:solidFill>
                  <a:srgbClr val="050E17"/>
                </a:solidFill>
                <a:effectLst/>
                <a:latin typeface="-apple-system"/>
              </a:rPr>
              <a:t>Votre compte a été créé avec succès ! </a:t>
            </a:r>
            <a:r>
              <a:rPr lang="fr-MA" dirty="0">
                <a:solidFill>
                  <a:srgbClr val="050E17"/>
                </a:solidFill>
                <a:latin typeface="-apple-system"/>
              </a:rPr>
              <a:t>V</a:t>
            </a:r>
            <a:r>
              <a:rPr lang="fr-MA" b="0" i="0" u="none" strike="noStrike" dirty="0">
                <a:solidFill>
                  <a:srgbClr val="050E17"/>
                </a:solidFill>
                <a:effectLst/>
                <a:latin typeface="-apple-system"/>
              </a:rPr>
              <a:t>ous devez attendre la validation d'un administrateur avant de pouvoir l'utiliser pleinement.</a:t>
            </a:r>
            <a:endParaRPr lang="fr-FR" dirty="0"/>
          </a:p>
        </p:txBody>
      </p:sp>
      <p:sp>
        <p:nvSpPr>
          <p:cNvPr id="17" name="Rectangle 16">
            <a:extLst>
              <a:ext uri="{FF2B5EF4-FFF2-40B4-BE49-F238E27FC236}">
                <a16:creationId xmlns:a16="http://schemas.microsoft.com/office/drawing/2014/main" id="{052FA022-47F0-6426-A9B2-20504F713DC6}"/>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5728046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90EB001-BA64-73C7-36B4-FE2603BC5A21}"/>
              </a:ext>
            </a:extLst>
          </p:cNvPr>
          <p:cNvSpPr txBox="1"/>
          <p:nvPr/>
        </p:nvSpPr>
        <p:spPr>
          <a:xfrm>
            <a:off x="1396364" y="-27384"/>
            <a:ext cx="9399273" cy="1569660"/>
          </a:xfrm>
          <a:prstGeom prst="rect">
            <a:avLst/>
          </a:prstGeom>
          <a:noFill/>
        </p:spPr>
        <p:txBody>
          <a:bodyPr wrap="square" rtlCol="0">
            <a:spAutoFit/>
          </a:bodyPr>
          <a:lstStyle/>
          <a:p>
            <a:r>
              <a:rPr lang="fr-FR" sz="9600" dirty="0">
                <a:solidFill>
                  <a:schemeClr val="tx1">
                    <a:lumMod val="95000"/>
                    <a:lumOff val="5000"/>
                  </a:schemeClr>
                </a:solidFill>
                <a:latin typeface="Cooper Black" panose="0208090404030B020404" pitchFamily="18" charset="77"/>
              </a:rPr>
              <a:t>RÉALISATION</a:t>
            </a:r>
          </a:p>
        </p:txBody>
      </p:sp>
      <mc:AlternateContent xmlns:mc="http://schemas.openxmlformats.org/markup-compatibility/2006" xmlns:pslz="http://schemas.microsoft.com/office/powerpoint/2016/slidezoom">
        <mc:Choice Requires="pslz">
          <p:graphicFrame>
            <p:nvGraphicFramePr>
              <p:cNvPr id="48" name="Zoom de diapositive 47">
                <a:extLst>
                  <a:ext uri="{FF2B5EF4-FFF2-40B4-BE49-F238E27FC236}">
                    <a16:creationId xmlns:a16="http://schemas.microsoft.com/office/drawing/2014/main" id="{61FB42D5-4535-8761-4D00-E156939A0F7C}"/>
                  </a:ext>
                </a:extLst>
              </p:cNvPr>
              <p:cNvGraphicFramePr>
                <a:graphicFrameLocks noChangeAspect="1"/>
              </p:cNvGraphicFramePr>
              <p:nvPr>
                <p:extLst>
                  <p:ext uri="{D42A27DB-BD31-4B8C-83A1-F6EECF244321}">
                    <p14:modId xmlns:p14="http://schemas.microsoft.com/office/powerpoint/2010/main" val="757600205"/>
                  </p:ext>
                </p:extLst>
              </p:nvPr>
            </p:nvGraphicFramePr>
            <p:xfrm>
              <a:off x="47329" y="1644744"/>
              <a:ext cx="1440160" cy="810090"/>
            </p:xfrm>
            <a:graphic>
              <a:graphicData uri="http://schemas.microsoft.com/office/powerpoint/2016/slidezoom">
                <pslz:sldZm>
                  <pslz:sldZmObj sldId="272" cId="2040649033">
                    <pslz:zmPr id="{113132A4-E75E-0C4C-B4BB-E0283E7CECAA}" returnToParent="0" transitionDur="1000">
                      <p166:blipFill xmlns:p166="http://schemas.microsoft.com/office/powerpoint/2016/6/main">
                        <a:blip r:embed="rId3"/>
                        <a:stretch>
                          <a:fillRect/>
                        </a:stretch>
                      </p166:blipFill>
                      <p166:spPr xmlns:p166="http://schemas.microsoft.com/office/powerpoint/2016/6/main">
                        <a:xfrm>
                          <a:off x="0" y="0"/>
                          <a:ext cx="1440160" cy="810090"/>
                        </a:xfrm>
                        <a:prstGeom prst="rect">
                          <a:avLst/>
                        </a:prstGeom>
                        <a:ln w="3175">
                          <a:solidFill>
                            <a:prstClr val="ltGray"/>
                          </a:solidFill>
                        </a:ln>
                      </p166:spPr>
                    </pslz:zmPr>
                  </pslz:sldZmObj>
                </pslz:sldZm>
              </a:graphicData>
            </a:graphic>
          </p:graphicFrame>
        </mc:Choice>
        <mc:Fallback xmlns="">
          <p:pic>
            <p:nvPicPr>
              <p:cNvPr id="48" name="Zoom de diapositive 47">
                <a:hlinkClick r:id="rId4" action="ppaction://hlinksldjump"/>
                <a:extLst>
                  <a:ext uri="{FF2B5EF4-FFF2-40B4-BE49-F238E27FC236}">
                    <a16:creationId xmlns:a16="http://schemas.microsoft.com/office/drawing/2014/main" id="{61FB42D5-4535-8761-4D00-E156939A0F7C}"/>
                  </a:ext>
                </a:extLst>
              </p:cNvPr>
              <p:cNvPicPr>
                <a:picLocks noGrp="1" noRot="1" noChangeAspect="1" noMove="1" noResize="1" noEditPoints="1" noAdjustHandles="1" noChangeArrowheads="1" noChangeShapeType="1"/>
              </p:cNvPicPr>
              <p:nvPr/>
            </p:nvPicPr>
            <p:blipFill>
              <a:blip r:embed="rId5"/>
              <a:stretch>
                <a:fillRect/>
              </a:stretch>
            </p:blipFill>
            <p:spPr>
              <a:xfrm>
                <a:off x="47329" y="1644744"/>
                <a:ext cx="1440160" cy="81009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0" name="Zoom de diapositive 49">
                <a:extLst>
                  <a:ext uri="{FF2B5EF4-FFF2-40B4-BE49-F238E27FC236}">
                    <a16:creationId xmlns:a16="http://schemas.microsoft.com/office/drawing/2014/main" id="{DED6874A-BFE6-CCA1-C704-75EA0F7952D3}"/>
                  </a:ext>
                </a:extLst>
              </p:cNvPr>
              <p:cNvGraphicFramePr>
                <a:graphicFrameLocks noChangeAspect="1"/>
              </p:cNvGraphicFramePr>
              <p:nvPr>
                <p:extLst>
                  <p:ext uri="{D42A27DB-BD31-4B8C-83A1-F6EECF244321}">
                    <p14:modId xmlns:p14="http://schemas.microsoft.com/office/powerpoint/2010/main" val="1413777096"/>
                  </p:ext>
                </p:extLst>
              </p:nvPr>
            </p:nvGraphicFramePr>
            <p:xfrm>
              <a:off x="1559496" y="1644744"/>
              <a:ext cx="1440160" cy="810090"/>
            </p:xfrm>
            <a:graphic>
              <a:graphicData uri="http://schemas.microsoft.com/office/powerpoint/2016/slidezoom">
                <pslz:sldZm>
                  <pslz:sldZmObj sldId="290" cId="1501843254">
                    <pslz:zmPr id="{757999F4-01C7-3D44-BEEE-5AAD35482B1C}" returnToParent="0" transitionDur="1000">
                      <p166:blipFill xmlns:p166="http://schemas.microsoft.com/office/powerpoint/2016/6/main">
                        <a:blip r:embed="rId6"/>
                        <a:stretch>
                          <a:fillRect/>
                        </a:stretch>
                      </p166:blipFill>
                      <p166:spPr xmlns:p166="http://schemas.microsoft.com/office/powerpoint/2016/6/main">
                        <a:xfrm>
                          <a:off x="0" y="0"/>
                          <a:ext cx="1440160" cy="810090"/>
                        </a:xfrm>
                        <a:prstGeom prst="rect">
                          <a:avLst/>
                        </a:prstGeom>
                        <a:ln w="3175">
                          <a:solidFill>
                            <a:prstClr val="ltGray"/>
                          </a:solidFill>
                        </a:ln>
                      </p166:spPr>
                    </pslz:zmPr>
                  </pslz:sldZmObj>
                </pslz:sldZm>
              </a:graphicData>
            </a:graphic>
          </p:graphicFrame>
        </mc:Choice>
        <mc:Fallback xmlns="">
          <p:pic>
            <p:nvPicPr>
              <p:cNvPr id="50" name="Zoom de diapositive 49">
                <a:hlinkClick r:id="rId7" action="ppaction://hlinksldjump"/>
                <a:extLst>
                  <a:ext uri="{FF2B5EF4-FFF2-40B4-BE49-F238E27FC236}">
                    <a16:creationId xmlns:a16="http://schemas.microsoft.com/office/drawing/2014/main" id="{DED6874A-BFE6-CCA1-C704-75EA0F7952D3}"/>
                  </a:ext>
                </a:extLst>
              </p:cNvPr>
              <p:cNvPicPr>
                <a:picLocks noGrp="1" noRot="1" noChangeAspect="1" noMove="1" noResize="1" noEditPoints="1" noAdjustHandles="1" noChangeArrowheads="1" noChangeShapeType="1"/>
              </p:cNvPicPr>
              <p:nvPr/>
            </p:nvPicPr>
            <p:blipFill>
              <a:blip r:embed="rId8"/>
              <a:stretch>
                <a:fillRect/>
              </a:stretch>
            </p:blipFill>
            <p:spPr>
              <a:xfrm>
                <a:off x="1559496" y="1644744"/>
                <a:ext cx="1440160" cy="81009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2" name="Zoom de diapositive 51">
                <a:extLst>
                  <a:ext uri="{FF2B5EF4-FFF2-40B4-BE49-F238E27FC236}">
                    <a16:creationId xmlns:a16="http://schemas.microsoft.com/office/drawing/2014/main" id="{891B93A9-4509-4D97-A062-50B995CA2916}"/>
                  </a:ext>
                </a:extLst>
              </p:cNvPr>
              <p:cNvGraphicFramePr>
                <a:graphicFrameLocks noChangeAspect="1"/>
              </p:cNvGraphicFramePr>
              <p:nvPr>
                <p:extLst>
                  <p:ext uri="{D42A27DB-BD31-4B8C-83A1-F6EECF244321}">
                    <p14:modId xmlns:p14="http://schemas.microsoft.com/office/powerpoint/2010/main" val="228209290"/>
                  </p:ext>
                </p:extLst>
              </p:nvPr>
            </p:nvGraphicFramePr>
            <p:xfrm>
              <a:off x="3071663" y="1644744"/>
              <a:ext cx="1447800" cy="814388"/>
            </p:xfrm>
            <a:graphic>
              <a:graphicData uri="http://schemas.microsoft.com/office/powerpoint/2016/slidezoom">
                <pslz:sldZm>
                  <pslz:sldZmObj sldId="291" cId="1880820094">
                    <pslz:zmPr id="{1A119BCD-21A4-0246-A40D-816B3379B130}" returnToParent="0" transitionDur="1000">
                      <p166:blipFill xmlns:p166="http://schemas.microsoft.com/office/powerpoint/2016/6/main">
                        <a:blip r:embed="rId9"/>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52" name="Zoom de diapositive 51">
                <a:hlinkClick r:id="rId10" action="ppaction://hlinksldjump"/>
                <a:extLst>
                  <a:ext uri="{FF2B5EF4-FFF2-40B4-BE49-F238E27FC236}">
                    <a16:creationId xmlns:a16="http://schemas.microsoft.com/office/drawing/2014/main" id="{891B93A9-4509-4D97-A062-50B995CA2916}"/>
                  </a:ext>
                </a:extLst>
              </p:cNvPr>
              <p:cNvPicPr>
                <a:picLocks noGrp="1" noRot="1" noChangeAspect="1" noMove="1" noResize="1" noEditPoints="1" noAdjustHandles="1" noChangeArrowheads="1" noChangeShapeType="1"/>
              </p:cNvPicPr>
              <p:nvPr/>
            </p:nvPicPr>
            <p:blipFill>
              <a:blip r:embed="rId11"/>
              <a:stretch>
                <a:fillRect/>
              </a:stretch>
            </p:blipFill>
            <p:spPr>
              <a:xfrm>
                <a:off x="3071663" y="1644744"/>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4" name="Zoom de diapositive 53">
                <a:extLst>
                  <a:ext uri="{FF2B5EF4-FFF2-40B4-BE49-F238E27FC236}">
                    <a16:creationId xmlns:a16="http://schemas.microsoft.com/office/drawing/2014/main" id="{C34FDDE6-3AE6-874A-AC8F-9BD9035A4BD1}"/>
                  </a:ext>
                </a:extLst>
              </p:cNvPr>
              <p:cNvGraphicFramePr>
                <a:graphicFrameLocks noChangeAspect="1"/>
              </p:cNvGraphicFramePr>
              <p:nvPr>
                <p:extLst>
                  <p:ext uri="{D42A27DB-BD31-4B8C-83A1-F6EECF244321}">
                    <p14:modId xmlns:p14="http://schemas.microsoft.com/office/powerpoint/2010/main" val="2579407323"/>
                  </p:ext>
                </p:extLst>
              </p:nvPr>
            </p:nvGraphicFramePr>
            <p:xfrm>
              <a:off x="4594058" y="1644744"/>
              <a:ext cx="1447800" cy="814388"/>
            </p:xfrm>
            <a:graphic>
              <a:graphicData uri="http://schemas.microsoft.com/office/powerpoint/2016/slidezoom">
                <pslz:sldZm>
                  <pslz:sldZmObj sldId="293" cId="1541591242">
                    <pslz:zmPr id="{94941DC6-185F-134A-B74D-9055478DE647}" returnToParent="0" transitionDur="1000">
                      <p166:blipFill xmlns:p166="http://schemas.microsoft.com/office/powerpoint/2016/6/main">
                        <a:blip r:embed="rId12"/>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54" name="Zoom de diapositive 53">
                <a:hlinkClick r:id="rId13" action="ppaction://hlinksldjump"/>
                <a:extLst>
                  <a:ext uri="{FF2B5EF4-FFF2-40B4-BE49-F238E27FC236}">
                    <a16:creationId xmlns:a16="http://schemas.microsoft.com/office/drawing/2014/main" id="{C34FDDE6-3AE6-874A-AC8F-9BD9035A4BD1}"/>
                  </a:ext>
                </a:extLst>
              </p:cNvPr>
              <p:cNvPicPr>
                <a:picLocks noGrp="1" noRot="1" noChangeAspect="1" noMove="1" noResize="1" noEditPoints="1" noAdjustHandles="1" noChangeArrowheads="1" noChangeShapeType="1"/>
              </p:cNvPicPr>
              <p:nvPr/>
            </p:nvPicPr>
            <p:blipFill>
              <a:blip r:embed="rId14"/>
              <a:stretch>
                <a:fillRect/>
              </a:stretch>
            </p:blipFill>
            <p:spPr>
              <a:xfrm>
                <a:off x="4594058" y="1644744"/>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6" name="Zoom de diapositive 55">
                <a:extLst>
                  <a:ext uri="{FF2B5EF4-FFF2-40B4-BE49-F238E27FC236}">
                    <a16:creationId xmlns:a16="http://schemas.microsoft.com/office/drawing/2014/main" id="{AA7D3D03-A586-C51E-DFF3-766AA77C001F}"/>
                  </a:ext>
                </a:extLst>
              </p:cNvPr>
              <p:cNvGraphicFramePr>
                <a:graphicFrameLocks noChangeAspect="1"/>
              </p:cNvGraphicFramePr>
              <p:nvPr>
                <p:extLst>
                  <p:ext uri="{D42A27DB-BD31-4B8C-83A1-F6EECF244321}">
                    <p14:modId xmlns:p14="http://schemas.microsoft.com/office/powerpoint/2010/main" val="2032464351"/>
                  </p:ext>
                </p:extLst>
              </p:nvPr>
            </p:nvGraphicFramePr>
            <p:xfrm>
              <a:off x="6088360" y="1647151"/>
              <a:ext cx="1447800" cy="814388"/>
            </p:xfrm>
            <a:graphic>
              <a:graphicData uri="http://schemas.microsoft.com/office/powerpoint/2016/slidezoom">
                <pslz:sldZm>
                  <pslz:sldZmObj sldId="292" cId="182891977">
                    <pslz:zmPr id="{3B51F1BF-2526-0648-AD68-77AEDE37B6B2}" returnToParent="0" transitionDur="1000">
                      <p166:blipFill xmlns:p166="http://schemas.microsoft.com/office/powerpoint/2016/6/main">
                        <a:blip r:embed="rId15"/>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56" name="Zoom de diapositive 55">
                <a:hlinkClick r:id="rId16" action="ppaction://hlinksldjump"/>
                <a:extLst>
                  <a:ext uri="{FF2B5EF4-FFF2-40B4-BE49-F238E27FC236}">
                    <a16:creationId xmlns:a16="http://schemas.microsoft.com/office/drawing/2014/main" id="{AA7D3D03-A586-C51E-DFF3-766AA77C001F}"/>
                  </a:ext>
                </a:extLst>
              </p:cNvPr>
              <p:cNvPicPr>
                <a:picLocks noGrp="1" noRot="1" noChangeAspect="1" noMove="1" noResize="1" noEditPoints="1" noAdjustHandles="1" noChangeArrowheads="1" noChangeShapeType="1"/>
              </p:cNvPicPr>
              <p:nvPr/>
            </p:nvPicPr>
            <p:blipFill>
              <a:blip r:embed="rId17"/>
              <a:stretch>
                <a:fillRect/>
              </a:stretch>
            </p:blipFill>
            <p:spPr>
              <a:xfrm>
                <a:off x="6088360" y="1647151"/>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8" name="Zoom de diapositive 57">
                <a:extLst>
                  <a:ext uri="{FF2B5EF4-FFF2-40B4-BE49-F238E27FC236}">
                    <a16:creationId xmlns:a16="http://schemas.microsoft.com/office/drawing/2014/main" id="{674B958A-AE83-1CDE-2821-FD70BB3F8F01}"/>
                  </a:ext>
                </a:extLst>
              </p:cNvPr>
              <p:cNvGraphicFramePr>
                <a:graphicFrameLocks noChangeAspect="1"/>
              </p:cNvGraphicFramePr>
              <p:nvPr>
                <p:extLst>
                  <p:ext uri="{D42A27DB-BD31-4B8C-83A1-F6EECF244321}">
                    <p14:modId xmlns:p14="http://schemas.microsoft.com/office/powerpoint/2010/main" val="3587165999"/>
                  </p:ext>
                </p:extLst>
              </p:nvPr>
            </p:nvGraphicFramePr>
            <p:xfrm>
              <a:off x="7600528" y="1647151"/>
              <a:ext cx="1447800" cy="814388"/>
            </p:xfrm>
            <a:graphic>
              <a:graphicData uri="http://schemas.microsoft.com/office/powerpoint/2016/slidezoom">
                <pslz:sldZm>
                  <pslz:sldZmObj sldId="294" cId="2457280467">
                    <pslz:zmPr id="{8D6AF820-3CBC-024E-9DC3-917F22CEA45B}" returnToParent="0" transitionDur="1000">
                      <p166:blipFill xmlns:p166="http://schemas.microsoft.com/office/powerpoint/2016/6/main">
                        <a:blip r:embed="rId18"/>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58" name="Zoom de diapositive 57">
                <a:hlinkClick r:id="rId19" action="ppaction://hlinksldjump"/>
                <a:extLst>
                  <a:ext uri="{FF2B5EF4-FFF2-40B4-BE49-F238E27FC236}">
                    <a16:creationId xmlns:a16="http://schemas.microsoft.com/office/drawing/2014/main" id="{674B958A-AE83-1CDE-2821-FD70BB3F8F01}"/>
                  </a:ext>
                </a:extLst>
              </p:cNvPr>
              <p:cNvPicPr>
                <a:picLocks noGrp="1" noRot="1" noChangeAspect="1" noMove="1" noResize="1" noEditPoints="1" noAdjustHandles="1" noChangeArrowheads="1" noChangeShapeType="1"/>
              </p:cNvPicPr>
              <p:nvPr/>
            </p:nvPicPr>
            <p:blipFill>
              <a:blip r:embed="rId20"/>
              <a:stretch>
                <a:fillRect/>
              </a:stretch>
            </p:blipFill>
            <p:spPr>
              <a:xfrm>
                <a:off x="7600528" y="1647151"/>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0" name="Zoom de diapositive 59">
                <a:extLst>
                  <a:ext uri="{FF2B5EF4-FFF2-40B4-BE49-F238E27FC236}">
                    <a16:creationId xmlns:a16="http://schemas.microsoft.com/office/drawing/2014/main" id="{A61E7463-800B-6EFA-9EED-FCF2AE7D75CF}"/>
                  </a:ext>
                </a:extLst>
              </p:cNvPr>
              <p:cNvGraphicFramePr>
                <a:graphicFrameLocks noChangeAspect="1"/>
              </p:cNvGraphicFramePr>
              <p:nvPr>
                <p:extLst>
                  <p:ext uri="{D42A27DB-BD31-4B8C-83A1-F6EECF244321}">
                    <p14:modId xmlns:p14="http://schemas.microsoft.com/office/powerpoint/2010/main" val="3547885826"/>
                  </p:ext>
                </p:extLst>
              </p:nvPr>
            </p:nvGraphicFramePr>
            <p:xfrm>
              <a:off x="9078399" y="1647151"/>
              <a:ext cx="1447800" cy="814388"/>
            </p:xfrm>
            <a:graphic>
              <a:graphicData uri="http://schemas.microsoft.com/office/powerpoint/2016/slidezoom">
                <pslz:sldZm>
                  <pslz:sldZmObj sldId="295" cId="141198297">
                    <pslz:zmPr id="{88B80278-7FB3-1F44-8F5B-DFE9470C5D98}" returnToParent="0" transitionDur="1000">
                      <p166:blipFill xmlns:p166="http://schemas.microsoft.com/office/powerpoint/2016/6/main">
                        <a:blip r:embed="rId21"/>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60" name="Zoom de diapositive 59">
                <a:hlinkClick r:id="rId22" action="ppaction://hlinksldjump"/>
                <a:extLst>
                  <a:ext uri="{FF2B5EF4-FFF2-40B4-BE49-F238E27FC236}">
                    <a16:creationId xmlns:a16="http://schemas.microsoft.com/office/drawing/2014/main" id="{A61E7463-800B-6EFA-9EED-FCF2AE7D75CF}"/>
                  </a:ext>
                </a:extLst>
              </p:cNvPr>
              <p:cNvPicPr>
                <a:picLocks noGrp="1" noRot="1" noChangeAspect="1" noMove="1" noResize="1" noEditPoints="1" noAdjustHandles="1" noChangeArrowheads="1" noChangeShapeType="1"/>
              </p:cNvPicPr>
              <p:nvPr/>
            </p:nvPicPr>
            <p:blipFill>
              <a:blip r:embed="rId23"/>
              <a:stretch>
                <a:fillRect/>
              </a:stretch>
            </p:blipFill>
            <p:spPr>
              <a:xfrm>
                <a:off x="9078399" y="1647151"/>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2" name="Zoom de diapositive 61">
                <a:extLst>
                  <a:ext uri="{FF2B5EF4-FFF2-40B4-BE49-F238E27FC236}">
                    <a16:creationId xmlns:a16="http://schemas.microsoft.com/office/drawing/2014/main" id="{93C85158-F307-975F-9C46-A4E9C211493F}"/>
                  </a:ext>
                </a:extLst>
              </p:cNvPr>
              <p:cNvGraphicFramePr>
                <a:graphicFrameLocks noChangeAspect="1"/>
              </p:cNvGraphicFramePr>
              <p:nvPr>
                <p:extLst>
                  <p:ext uri="{D42A27DB-BD31-4B8C-83A1-F6EECF244321}">
                    <p14:modId xmlns:p14="http://schemas.microsoft.com/office/powerpoint/2010/main" val="801856915"/>
                  </p:ext>
                </p:extLst>
              </p:nvPr>
            </p:nvGraphicFramePr>
            <p:xfrm>
              <a:off x="10696872" y="1640446"/>
              <a:ext cx="1447800" cy="814388"/>
            </p:xfrm>
            <a:graphic>
              <a:graphicData uri="http://schemas.microsoft.com/office/powerpoint/2016/slidezoom">
                <pslz:sldZm>
                  <pslz:sldZmObj sldId="296" cId="3770943038">
                    <pslz:zmPr id="{42965AC4-13BE-0E48-9E2A-B69F75138A6E}" returnToParent="0" transitionDur="1000">
                      <p166:blipFill xmlns:p166="http://schemas.microsoft.com/office/powerpoint/2016/6/main">
                        <a:blip r:embed="rId24"/>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62" name="Zoom de diapositive 61">
                <a:hlinkClick r:id="rId25" action="ppaction://hlinksldjump"/>
                <a:extLst>
                  <a:ext uri="{FF2B5EF4-FFF2-40B4-BE49-F238E27FC236}">
                    <a16:creationId xmlns:a16="http://schemas.microsoft.com/office/drawing/2014/main" id="{93C85158-F307-975F-9C46-A4E9C211493F}"/>
                  </a:ext>
                </a:extLst>
              </p:cNvPr>
              <p:cNvPicPr>
                <a:picLocks noGrp="1" noRot="1" noChangeAspect="1" noMove="1" noResize="1" noEditPoints="1" noAdjustHandles="1" noChangeArrowheads="1" noChangeShapeType="1"/>
              </p:cNvPicPr>
              <p:nvPr/>
            </p:nvPicPr>
            <p:blipFill>
              <a:blip r:embed="rId26"/>
              <a:stretch>
                <a:fillRect/>
              </a:stretch>
            </p:blipFill>
            <p:spPr>
              <a:xfrm>
                <a:off x="10696872" y="1640446"/>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4" name="Zoom de diapositive 63">
                <a:extLst>
                  <a:ext uri="{FF2B5EF4-FFF2-40B4-BE49-F238E27FC236}">
                    <a16:creationId xmlns:a16="http://schemas.microsoft.com/office/drawing/2014/main" id="{9AEC67C7-5F0A-8429-856C-2265CD4757E1}"/>
                  </a:ext>
                </a:extLst>
              </p:cNvPr>
              <p:cNvGraphicFramePr>
                <a:graphicFrameLocks noChangeAspect="1"/>
              </p:cNvGraphicFramePr>
              <p:nvPr>
                <p:extLst>
                  <p:ext uri="{D42A27DB-BD31-4B8C-83A1-F6EECF244321}">
                    <p14:modId xmlns:p14="http://schemas.microsoft.com/office/powerpoint/2010/main" val="451204494"/>
                  </p:ext>
                </p:extLst>
              </p:nvPr>
            </p:nvGraphicFramePr>
            <p:xfrm>
              <a:off x="39689" y="2591978"/>
              <a:ext cx="1447800" cy="814388"/>
            </p:xfrm>
            <a:graphic>
              <a:graphicData uri="http://schemas.microsoft.com/office/powerpoint/2016/slidezoom">
                <pslz:sldZm>
                  <pslz:sldZmObj sldId="297" cId="1114664979">
                    <pslz:zmPr id="{15AE6726-AD08-CA4A-B595-11C0D30F8FD7}" returnToParent="0" transitionDur="1000">
                      <p166:blipFill xmlns:p166="http://schemas.microsoft.com/office/powerpoint/2016/6/main">
                        <a:blip r:embed="rId27"/>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64" name="Zoom de diapositive 63">
                <a:hlinkClick r:id="rId28" action="ppaction://hlinksldjump"/>
                <a:extLst>
                  <a:ext uri="{FF2B5EF4-FFF2-40B4-BE49-F238E27FC236}">
                    <a16:creationId xmlns:a16="http://schemas.microsoft.com/office/drawing/2014/main" id="{9AEC67C7-5F0A-8429-856C-2265CD4757E1}"/>
                  </a:ext>
                </a:extLst>
              </p:cNvPr>
              <p:cNvPicPr>
                <a:picLocks noGrp="1" noRot="1" noChangeAspect="1" noMove="1" noResize="1" noEditPoints="1" noAdjustHandles="1" noChangeArrowheads="1" noChangeShapeType="1"/>
              </p:cNvPicPr>
              <p:nvPr/>
            </p:nvPicPr>
            <p:blipFill>
              <a:blip r:embed="rId29"/>
              <a:stretch>
                <a:fillRect/>
              </a:stretch>
            </p:blipFill>
            <p:spPr>
              <a:xfrm>
                <a:off x="39689" y="2591978"/>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6" name="Zoom de diapositive 65">
                <a:extLst>
                  <a:ext uri="{FF2B5EF4-FFF2-40B4-BE49-F238E27FC236}">
                    <a16:creationId xmlns:a16="http://schemas.microsoft.com/office/drawing/2014/main" id="{4C1BB906-59C8-0A11-77EF-90B70B3ECD65}"/>
                  </a:ext>
                </a:extLst>
              </p:cNvPr>
              <p:cNvGraphicFramePr>
                <a:graphicFrameLocks noChangeAspect="1"/>
              </p:cNvGraphicFramePr>
              <p:nvPr>
                <p:extLst>
                  <p:ext uri="{D42A27DB-BD31-4B8C-83A1-F6EECF244321}">
                    <p14:modId xmlns:p14="http://schemas.microsoft.com/office/powerpoint/2010/main" val="1260825758"/>
                  </p:ext>
                </p:extLst>
              </p:nvPr>
            </p:nvGraphicFramePr>
            <p:xfrm>
              <a:off x="1583955" y="2589216"/>
              <a:ext cx="1447800" cy="814388"/>
            </p:xfrm>
            <a:graphic>
              <a:graphicData uri="http://schemas.microsoft.com/office/powerpoint/2016/slidezoom">
                <pslz:sldZm>
                  <pslz:sldZmObj sldId="298" cId="1914810477">
                    <pslz:zmPr id="{B64D6416-6F4B-274A-9A9F-48C12B65E3B7}" returnToParent="0" transitionDur="1000">
                      <p166:blipFill xmlns:p166="http://schemas.microsoft.com/office/powerpoint/2016/6/main">
                        <a:blip r:embed="rId30"/>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66" name="Zoom de diapositive 65">
                <a:hlinkClick r:id="rId31" action="ppaction://hlinksldjump"/>
                <a:extLst>
                  <a:ext uri="{FF2B5EF4-FFF2-40B4-BE49-F238E27FC236}">
                    <a16:creationId xmlns:a16="http://schemas.microsoft.com/office/drawing/2014/main" id="{4C1BB906-59C8-0A11-77EF-90B70B3ECD65}"/>
                  </a:ext>
                </a:extLst>
              </p:cNvPr>
              <p:cNvPicPr>
                <a:picLocks noGrp="1" noRot="1" noChangeAspect="1" noMove="1" noResize="1" noEditPoints="1" noAdjustHandles="1" noChangeArrowheads="1" noChangeShapeType="1"/>
              </p:cNvPicPr>
              <p:nvPr/>
            </p:nvPicPr>
            <p:blipFill>
              <a:blip r:embed="rId32"/>
              <a:stretch>
                <a:fillRect/>
              </a:stretch>
            </p:blipFill>
            <p:spPr>
              <a:xfrm>
                <a:off x="1583955" y="2589216"/>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8" name="Zoom de diapositive 67">
                <a:extLst>
                  <a:ext uri="{FF2B5EF4-FFF2-40B4-BE49-F238E27FC236}">
                    <a16:creationId xmlns:a16="http://schemas.microsoft.com/office/drawing/2014/main" id="{2B2A549A-9669-52CF-9D07-16D878368BC4}"/>
                  </a:ext>
                </a:extLst>
              </p:cNvPr>
              <p:cNvGraphicFramePr>
                <a:graphicFrameLocks noChangeAspect="1"/>
              </p:cNvGraphicFramePr>
              <p:nvPr>
                <p:extLst>
                  <p:ext uri="{D42A27DB-BD31-4B8C-83A1-F6EECF244321}">
                    <p14:modId xmlns:p14="http://schemas.microsoft.com/office/powerpoint/2010/main" val="4097541809"/>
                  </p:ext>
                </p:extLst>
              </p:nvPr>
            </p:nvGraphicFramePr>
            <p:xfrm>
              <a:off x="3031755" y="2561600"/>
              <a:ext cx="1447800" cy="814388"/>
            </p:xfrm>
            <a:graphic>
              <a:graphicData uri="http://schemas.microsoft.com/office/powerpoint/2016/slidezoom">
                <pslz:sldZm>
                  <pslz:sldZmObj sldId="299" cId="2000476310">
                    <pslz:zmPr id="{E9D23789-0C19-7C42-AFC6-F5A52471ACE4}" returnToParent="0" transitionDur="1000">
                      <p166:blipFill xmlns:p166="http://schemas.microsoft.com/office/powerpoint/2016/6/main">
                        <a:blip r:embed="rId33"/>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68" name="Zoom de diapositive 67">
                <a:hlinkClick r:id="rId34" action="ppaction://hlinksldjump"/>
                <a:extLst>
                  <a:ext uri="{FF2B5EF4-FFF2-40B4-BE49-F238E27FC236}">
                    <a16:creationId xmlns:a16="http://schemas.microsoft.com/office/drawing/2014/main" id="{2B2A549A-9669-52CF-9D07-16D878368BC4}"/>
                  </a:ext>
                </a:extLst>
              </p:cNvPr>
              <p:cNvPicPr>
                <a:picLocks noGrp="1" noRot="1" noChangeAspect="1" noMove="1" noResize="1" noEditPoints="1" noAdjustHandles="1" noChangeArrowheads="1" noChangeShapeType="1"/>
              </p:cNvPicPr>
              <p:nvPr/>
            </p:nvPicPr>
            <p:blipFill>
              <a:blip r:embed="rId35"/>
              <a:stretch>
                <a:fillRect/>
              </a:stretch>
            </p:blipFill>
            <p:spPr>
              <a:xfrm>
                <a:off x="3031755" y="2561600"/>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0" name="Zoom de diapositive 69">
                <a:extLst>
                  <a:ext uri="{FF2B5EF4-FFF2-40B4-BE49-F238E27FC236}">
                    <a16:creationId xmlns:a16="http://schemas.microsoft.com/office/drawing/2014/main" id="{FFECCAF4-4695-F54F-4C6A-EDE4FCD9AB09}"/>
                  </a:ext>
                </a:extLst>
              </p:cNvPr>
              <p:cNvGraphicFramePr>
                <a:graphicFrameLocks noChangeAspect="1"/>
              </p:cNvGraphicFramePr>
              <p:nvPr>
                <p:extLst>
                  <p:ext uri="{D42A27DB-BD31-4B8C-83A1-F6EECF244321}">
                    <p14:modId xmlns:p14="http://schemas.microsoft.com/office/powerpoint/2010/main" val="3384523905"/>
                  </p:ext>
                </p:extLst>
              </p:nvPr>
            </p:nvGraphicFramePr>
            <p:xfrm>
              <a:off x="4601337" y="2597944"/>
              <a:ext cx="1447800" cy="814388"/>
            </p:xfrm>
            <a:graphic>
              <a:graphicData uri="http://schemas.microsoft.com/office/powerpoint/2016/slidezoom">
                <pslz:sldZm>
                  <pslz:sldZmObj sldId="305" cId="4008242756">
                    <pslz:zmPr id="{2FAE4366-F922-7143-B409-EBF6476C0C65}" returnToParent="0" transitionDur="1000">
                      <p166:blipFill xmlns:p166="http://schemas.microsoft.com/office/powerpoint/2016/6/main">
                        <a:blip r:embed="rId36"/>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70" name="Zoom de diapositive 69">
                <a:hlinkClick r:id="rId37" action="ppaction://hlinksldjump"/>
                <a:extLst>
                  <a:ext uri="{FF2B5EF4-FFF2-40B4-BE49-F238E27FC236}">
                    <a16:creationId xmlns:a16="http://schemas.microsoft.com/office/drawing/2014/main" id="{FFECCAF4-4695-F54F-4C6A-EDE4FCD9AB09}"/>
                  </a:ext>
                </a:extLst>
              </p:cNvPr>
              <p:cNvPicPr>
                <a:picLocks noGrp="1" noRot="1" noChangeAspect="1" noMove="1" noResize="1" noEditPoints="1" noAdjustHandles="1" noChangeArrowheads="1" noChangeShapeType="1"/>
              </p:cNvPicPr>
              <p:nvPr/>
            </p:nvPicPr>
            <p:blipFill>
              <a:blip r:embed="rId38"/>
              <a:stretch>
                <a:fillRect/>
              </a:stretch>
            </p:blipFill>
            <p:spPr>
              <a:xfrm>
                <a:off x="4601337" y="2597944"/>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2" name="Zoom de diapositive 71">
                <a:extLst>
                  <a:ext uri="{FF2B5EF4-FFF2-40B4-BE49-F238E27FC236}">
                    <a16:creationId xmlns:a16="http://schemas.microsoft.com/office/drawing/2014/main" id="{8ED788B8-E9FC-8BF5-06A9-BFF7057444BF}"/>
                  </a:ext>
                </a:extLst>
              </p:cNvPr>
              <p:cNvGraphicFramePr>
                <a:graphicFrameLocks noChangeAspect="1"/>
              </p:cNvGraphicFramePr>
              <p:nvPr>
                <p:extLst>
                  <p:ext uri="{D42A27DB-BD31-4B8C-83A1-F6EECF244321}">
                    <p14:modId xmlns:p14="http://schemas.microsoft.com/office/powerpoint/2010/main" val="1711474110"/>
                  </p:ext>
                </p:extLst>
              </p:nvPr>
            </p:nvGraphicFramePr>
            <p:xfrm>
              <a:off x="6088360" y="2551384"/>
              <a:ext cx="1447800" cy="814388"/>
            </p:xfrm>
            <a:graphic>
              <a:graphicData uri="http://schemas.microsoft.com/office/powerpoint/2016/slidezoom">
                <pslz:sldZm>
                  <pslz:sldZmObj sldId="300" cId="2581333793">
                    <pslz:zmPr id="{15CDFB9C-A3C0-DE4A-BC8E-1B7EE3164E00}" returnToParent="0" transitionDur="1000">
                      <p166:blipFill xmlns:p166="http://schemas.microsoft.com/office/powerpoint/2016/6/main">
                        <a:blip r:embed="rId39"/>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72" name="Zoom de diapositive 71">
                <a:hlinkClick r:id="rId40" action="ppaction://hlinksldjump"/>
                <a:extLst>
                  <a:ext uri="{FF2B5EF4-FFF2-40B4-BE49-F238E27FC236}">
                    <a16:creationId xmlns:a16="http://schemas.microsoft.com/office/drawing/2014/main" id="{8ED788B8-E9FC-8BF5-06A9-BFF7057444BF}"/>
                  </a:ext>
                </a:extLst>
              </p:cNvPr>
              <p:cNvPicPr>
                <a:picLocks noGrp="1" noRot="1" noChangeAspect="1" noMove="1" noResize="1" noEditPoints="1" noAdjustHandles="1" noChangeArrowheads="1" noChangeShapeType="1"/>
              </p:cNvPicPr>
              <p:nvPr/>
            </p:nvPicPr>
            <p:blipFill>
              <a:blip r:embed="rId41"/>
              <a:stretch>
                <a:fillRect/>
              </a:stretch>
            </p:blipFill>
            <p:spPr>
              <a:xfrm>
                <a:off x="6088360" y="2551384"/>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4" name="Zoom de diapositive 73">
                <a:extLst>
                  <a:ext uri="{FF2B5EF4-FFF2-40B4-BE49-F238E27FC236}">
                    <a16:creationId xmlns:a16="http://schemas.microsoft.com/office/drawing/2014/main" id="{19805373-65F2-8849-B55F-569652880128}"/>
                  </a:ext>
                </a:extLst>
              </p:cNvPr>
              <p:cNvGraphicFramePr>
                <a:graphicFrameLocks noChangeAspect="1"/>
              </p:cNvGraphicFramePr>
              <p:nvPr>
                <p:extLst>
                  <p:ext uri="{D42A27DB-BD31-4B8C-83A1-F6EECF244321}">
                    <p14:modId xmlns:p14="http://schemas.microsoft.com/office/powerpoint/2010/main" val="1275725221"/>
                  </p:ext>
                </p:extLst>
              </p:nvPr>
            </p:nvGraphicFramePr>
            <p:xfrm>
              <a:off x="7598382" y="2566414"/>
              <a:ext cx="1447800" cy="814388"/>
            </p:xfrm>
            <a:graphic>
              <a:graphicData uri="http://schemas.microsoft.com/office/powerpoint/2016/slidezoom">
                <pslz:sldZm>
                  <pslz:sldZmObj sldId="306" cId="2038432227">
                    <pslz:zmPr id="{CD2F99B2-360B-B74C-8D10-2A955BDFE60E}" returnToParent="0" transitionDur="1000">
                      <p166:blipFill xmlns:p166="http://schemas.microsoft.com/office/powerpoint/2016/6/main">
                        <a:blip r:embed="rId42"/>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74" name="Zoom de diapositive 73">
                <a:hlinkClick r:id="rId43" action="ppaction://hlinksldjump"/>
                <a:extLst>
                  <a:ext uri="{FF2B5EF4-FFF2-40B4-BE49-F238E27FC236}">
                    <a16:creationId xmlns:a16="http://schemas.microsoft.com/office/drawing/2014/main" id="{19805373-65F2-8849-B55F-569652880128}"/>
                  </a:ext>
                </a:extLst>
              </p:cNvPr>
              <p:cNvPicPr>
                <a:picLocks noGrp="1" noRot="1" noChangeAspect="1" noMove="1" noResize="1" noEditPoints="1" noAdjustHandles="1" noChangeArrowheads="1" noChangeShapeType="1"/>
              </p:cNvPicPr>
              <p:nvPr/>
            </p:nvPicPr>
            <p:blipFill>
              <a:blip r:embed="rId44"/>
              <a:stretch>
                <a:fillRect/>
              </a:stretch>
            </p:blipFill>
            <p:spPr>
              <a:xfrm>
                <a:off x="7598382" y="2566414"/>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6" name="Zoom de diapositive 75">
                <a:extLst>
                  <a:ext uri="{FF2B5EF4-FFF2-40B4-BE49-F238E27FC236}">
                    <a16:creationId xmlns:a16="http://schemas.microsoft.com/office/drawing/2014/main" id="{C3BA4742-170A-8B1E-93EA-3B88A2A9853F}"/>
                  </a:ext>
                </a:extLst>
              </p:cNvPr>
              <p:cNvGraphicFramePr>
                <a:graphicFrameLocks noChangeAspect="1"/>
              </p:cNvGraphicFramePr>
              <p:nvPr>
                <p:extLst>
                  <p:ext uri="{D42A27DB-BD31-4B8C-83A1-F6EECF244321}">
                    <p14:modId xmlns:p14="http://schemas.microsoft.com/office/powerpoint/2010/main" val="1383990468"/>
                  </p:ext>
                </p:extLst>
              </p:nvPr>
            </p:nvGraphicFramePr>
            <p:xfrm>
              <a:off x="9049994" y="2566414"/>
              <a:ext cx="1447800" cy="814388"/>
            </p:xfrm>
            <a:graphic>
              <a:graphicData uri="http://schemas.microsoft.com/office/powerpoint/2016/slidezoom">
                <pslz:sldZm>
                  <pslz:sldZmObj sldId="301" cId="3556665919">
                    <pslz:zmPr id="{00A57E40-7F74-1F46-98A1-0DB6F41CD175}" returnToParent="0" transitionDur="1000">
                      <p166:blipFill xmlns:p166="http://schemas.microsoft.com/office/powerpoint/2016/6/main">
                        <a:blip r:embed="rId45"/>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76" name="Zoom de diapositive 75">
                <a:hlinkClick r:id="rId46" action="ppaction://hlinksldjump"/>
                <a:extLst>
                  <a:ext uri="{FF2B5EF4-FFF2-40B4-BE49-F238E27FC236}">
                    <a16:creationId xmlns:a16="http://schemas.microsoft.com/office/drawing/2014/main" id="{C3BA4742-170A-8B1E-93EA-3B88A2A9853F}"/>
                  </a:ext>
                </a:extLst>
              </p:cNvPr>
              <p:cNvPicPr>
                <a:picLocks noGrp="1" noRot="1" noChangeAspect="1" noMove="1" noResize="1" noEditPoints="1" noAdjustHandles="1" noChangeArrowheads="1" noChangeShapeType="1"/>
              </p:cNvPicPr>
              <p:nvPr/>
            </p:nvPicPr>
            <p:blipFill>
              <a:blip r:embed="rId47"/>
              <a:stretch>
                <a:fillRect/>
              </a:stretch>
            </p:blipFill>
            <p:spPr>
              <a:xfrm>
                <a:off x="9049994" y="2566414"/>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8" name="Zoom de diapositive 77">
                <a:extLst>
                  <a:ext uri="{FF2B5EF4-FFF2-40B4-BE49-F238E27FC236}">
                    <a16:creationId xmlns:a16="http://schemas.microsoft.com/office/drawing/2014/main" id="{B207DE40-5558-36DD-2D23-C16F4C8926E2}"/>
                  </a:ext>
                </a:extLst>
              </p:cNvPr>
              <p:cNvGraphicFramePr>
                <a:graphicFrameLocks noChangeAspect="1"/>
              </p:cNvGraphicFramePr>
              <p:nvPr>
                <p:extLst>
                  <p:ext uri="{D42A27DB-BD31-4B8C-83A1-F6EECF244321}">
                    <p14:modId xmlns:p14="http://schemas.microsoft.com/office/powerpoint/2010/main" val="2522872032"/>
                  </p:ext>
                </p:extLst>
              </p:nvPr>
            </p:nvGraphicFramePr>
            <p:xfrm>
              <a:off x="10696872" y="2597944"/>
              <a:ext cx="1447800" cy="814388"/>
            </p:xfrm>
            <a:graphic>
              <a:graphicData uri="http://schemas.microsoft.com/office/powerpoint/2016/slidezoom">
                <pslz:sldZm>
                  <pslz:sldZmObj sldId="307" cId="334492699">
                    <pslz:zmPr id="{D2B0CAB5-79FF-4447-B43D-6AD1E4380F79}" returnToParent="0" transitionDur="1000">
                      <p166:blipFill xmlns:p166="http://schemas.microsoft.com/office/powerpoint/2016/6/main">
                        <a:blip r:embed="rId48"/>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78" name="Zoom de diapositive 77">
                <a:hlinkClick r:id="rId49" action="ppaction://hlinksldjump"/>
                <a:extLst>
                  <a:ext uri="{FF2B5EF4-FFF2-40B4-BE49-F238E27FC236}">
                    <a16:creationId xmlns:a16="http://schemas.microsoft.com/office/drawing/2014/main" id="{B207DE40-5558-36DD-2D23-C16F4C8926E2}"/>
                  </a:ext>
                </a:extLst>
              </p:cNvPr>
              <p:cNvPicPr>
                <a:picLocks noGrp="1" noRot="1" noChangeAspect="1" noMove="1" noResize="1" noEditPoints="1" noAdjustHandles="1" noChangeArrowheads="1" noChangeShapeType="1"/>
              </p:cNvPicPr>
              <p:nvPr/>
            </p:nvPicPr>
            <p:blipFill>
              <a:blip r:embed="rId50"/>
              <a:stretch>
                <a:fillRect/>
              </a:stretch>
            </p:blipFill>
            <p:spPr>
              <a:xfrm>
                <a:off x="10696872" y="2597944"/>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0" name="Zoom de diapositive 79">
                <a:extLst>
                  <a:ext uri="{FF2B5EF4-FFF2-40B4-BE49-F238E27FC236}">
                    <a16:creationId xmlns:a16="http://schemas.microsoft.com/office/drawing/2014/main" id="{942F6ABE-EB4A-CF91-AB9D-302A02D923C7}"/>
                  </a:ext>
                </a:extLst>
              </p:cNvPr>
              <p:cNvGraphicFramePr>
                <a:graphicFrameLocks noChangeAspect="1"/>
              </p:cNvGraphicFramePr>
              <p:nvPr>
                <p:extLst>
                  <p:ext uri="{D42A27DB-BD31-4B8C-83A1-F6EECF244321}">
                    <p14:modId xmlns:p14="http://schemas.microsoft.com/office/powerpoint/2010/main" val="83157726"/>
                  </p:ext>
                </p:extLst>
              </p:nvPr>
            </p:nvGraphicFramePr>
            <p:xfrm>
              <a:off x="47329" y="3577064"/>
              <a:ext cx="1447800" cy="814388"/>
            </p:xfrm>
            <a:graphic>
              <a:graphicData uri="http://schemas.microsoft.com/office/powerpoint/2016/slidezoom">
                <pslz:sldZm>
                  <pslz:sldZmObj sldId="302" cId="1586814163">
                    <pslz:zmPr id="{ADF453E0-7433-5746-A224-AE00B370EE91}" returnToParent="0" transitionDur="1000">
                      <p166:blipFill xmlns:p166="http://schemas.microsoft.com/office/powerpoint/2016/6/main">
                        <a:blip r:embed="rId51"/>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80" name="Zoom de diapositive 79">
                <a:hlinkClick r:id="rId52" action="ppaction://hlinksldjump"/>
                <a:extLst>
                  <a:ext uri="{FF2B5EF4-FFF2-40B4-BE49-F238E27FC236}">
                    <a16:creationId xmlns:a16="http://schemas.microsoft.com/office/drawing/2014/main" id="{942F6ABE-EB4A-CF91-AB9D-302A02D923C7}"/>
                  </a:ext>
                </a:extLst>
              </p:cNvPr>
              <p:cNvPicPr>
                <a:picLocks noGrp="1" noRot="1" noChangeAspect="1" noMove="1" noResize="1" noEditPoints="1" noAdjustHandles="1" noChangeArrowheads="1" noChangeShapeType="1"/>
              </p:cNvPicPr>
              <p:nvPr/>
            </p:nvPicPr>
            <p:blipFill>
              <a:blip r:embed="rId53"/>
              <a:stretch>
                <a:fillRect/>
              </a:stretch>
            </p:blipFill>
            <p:spPr>
              <a:xfrm>
                <a:off x="47329" y="3577064"/>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2" name="Zoom de diapositive 81">
                <a:extLst>
                  <a:ext uri="{FF2B5EF4-FFF2-40B4-BE49-F238E27FC236}">
                    <a16:creationId xmlns:a16="http://schemas.microsoft.com/office/drawing/2014/main" id="{70ECEAFF-5ACE-D737-2567-7E9C859A780A}"/>
                  </a:ext>
                </a:extLst>
              </p:cNvPr>
              <p:cNvGraphicFramePr>
                <a:graphicFrameLocks noChangeAspect="1"/>
              </p:cNvGraphicFramePr>
              <p:nvPr>
                <p:extLst>
                  <p:ext uri="{D42A27DB-BD31-4B8C-83A1-F6EECF244321}">
                    <p14:modId xmlns:p14="http://schemas.microsoft.com/office/powerpoint/2010/main" val="1653726090"/>
                  </p:ext>
                </p:extLst>
              </p:nvPr>
            </p:nvGraphicFramePr>
            <p:xfrm>
              <a:off x="1559496" y="3561538"/>
              <a:ext cx="1447800" cy="814388"/>
            </p:xfrm>
            <a:graphic>
              <a:graphicData uri="http://schemas.microsoft.com/office/powerpoint/2016/slidezoom">
                <pslz:sldZm>
                  <pslz:sldZmObj sldId="311" cId="1019334705">
                    <pslz:zmPr id="{BC3F2992-7AB2-C242-B2E8-56EFB9B74DF5}" returnToParent="0" transitionDur="1000">
                      <p166:blipFill xmlns:p166="http://schemas.microsoft.com/office/powerpoint/2016/6/main">
                        <a:blip r:embed="rId54"/>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82" name="Zoom de diapositive 81">
                <a:hlinkClick r:id="rId55" action="ppaction://hlinksldjump"/>
                <a:extLst>
                  <a:ext uri="{FF2B5EF4-FFF2-40B4-BE49-F238E27FC236}">
                    <a16:creationId xmlns:a16="http://schemas.microsoft.com/office/drawing/2014/main" id="{70ECEAFF-5ACE-D737-2567-7E9C859A780A}"/>
                  </a:ext>
                </a:extLst>
              </p:cNvPr>
              <p:cNvPicPr>
                <a:picLocks noGrp="1" noRot="1" noChangeAspect="1" noMove="1" noResize="1" noEditPoints="1" noAdjustHandles="1" noChangeArrowheads="1" noChangeShapeType="1"/>
              </p:cNvPicPr>
              <p:nvPr/>
            </p:nvPicPr>
            <p:blipFill>
              <a:blip r:embed="rId56"/>
              <a:stretch>
                <a:fillRect/>
              </a:stretch>
            </p:blipFill>
            <p:spPr>
              <a:xfrm>
                <a:off x="1559496" y="3561538"/>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4" name="Zoom de diapositive 83">
                <a:extLst>
                  <a:ext uri="{FF2B5EF4-FFF2-40B4-BE49-F238E27FC236}">
                    <a16:creationId xmlns:a16="http://schemas.microsoft.com/office/drawing/2014/main" id="{36C9CCD7-7266-5E46-5585-2DB69135A56D}"/>
                  </a:ext>
                </a:extLst>
              </p:cNvPr>
              <p:cNvGraphicFramePr>
                <a:graphicFrameLocks noChangeAspect="1"/>
              </p:cNvGraphicFramePr>
              <p:nvPr>
                <p:extLst>
                  <p:ext uri="{D42A27DB-BD31-4B8C-83A1-F6EECF244321}">
                    <p14:modId xmlns:p14="http://schemas.microsoft.com/office/powerpoint/2010/main" val="1281064778"/>
                  </p:ext>
                </p:extLst>
              </p:nvPr>
            </p:nvGraphicFramePr>
            <p:xfrm>
              <a:off x="3058171" y="3551228"/>
              <a:ext cx="1447800" cy="814388"/>
            </p:xfrm>
            <a:graphic>
              <a:graphicData uri="http://schemas.microsoft.com/office/powerpoint/2016/slidezoom">
                <pslz:sldZm>
                  <pslz:sldZmObj sldId="308" cId="1645711298">
                    <pslz:zmPr id="{12C8FD36-1643-7F4D-A564-03F662DA9B96}" returnToParent="0" transitionDur="1000">
                      <p166:blipFill xmlns:p166="http://schemas.microsoft.com/office/powerpoint/2016/6/main">
                        <a:blip r:embed="rId57"/>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84" name="Zoom de diapositive 83">
                <a:hlinkClick r:id="rId58" action="ppaction://hlinksldjump"/>
                <a:extLst>
                  <a:ext uri="{FF2B5EF4-FFF2-40B4-BE49-F238E27FC236}">
                    <a16:creationId xmlns:a16="http://schemas.microsoft.com/office/drawing/2014/main" id="{36C9CCD7-7266-5E46-5585-2DB69135A56D}"/>
                  </a:ext>
                </a:extLst>
              </p:cNvPr>
              <p:cNvPicPr>
                <a:picLocks noGrp="1" noRot="1" noChangeAspect="1" noMove="1" noResize="1" noEditPoints="1" noAdjustHandles="1" noChangeArrowheads="1" noChangeShapeType="1"/>
              </p:cNvPicPr>
              <p:nvPr/>
            </p:nvPicPr>
            <p:blipFill>
              <a:blip r:embed="rId59"/>
              <a:stretch>
                <a:fillRect/>
              </a:stretch>
            </p:blipFill>
            <p:spPr>
              <a:xfrm>
                <a:off x="3058171" y="3551228"/>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6" name="Zoom de diapositive 85">
                <a:extLst>
                  <a:ext uri="{FF2B5EF4-FFF2-40B4-BE49-F238E27FC236}">
                    <a16:creationId xmlns:a16="http://schemas.microsoft.com/office/drawing/2014/main" id="{B0108EA8-C723-464A-C60F-4A1AAF4348DA}"/>
                  </a:ext>
                </a:extLst>
              </p:cNvPr>
              <p:cNvGraphicFramePr>
                <a:graphicFrameLocks noChangeAspect="1"/>
              </p:cNvGraphicFramePr>
              <p:nvPr>
                <p:extLst>
                  <p:ext uri="{D42A27DB-BD31-4B8C-83A1-F6EECF244321}">
                    <p14:modId xmlns:p14="http://schemas.microsoft.com/office/powerpoint/2010/main" val="1742262644"/>
                  </p:ext>
                </p:extLst>
              </p:nvPr>
            </p:nvGraphicFramePr>
            <p:xfrm>
              <a:off x="4608125" y="3550716"/>
              <a:ext cx="1447800" cy="814388"/>
            </p:xfrm>
            <a:graphic>
              <a:graphicData uri="http://schemas.microsoft.com/office/powerpoint/2016/slidezoom">
                <pslz:sldZm>
                  <pslz:sldZmObj sldId="309" cId="3859660901">
                    <pslz:zmPr id="{528324C1-C61F-FF42-AAEE-4DBDC01BCFB7}" returnToParent="0" transitionDur="1000">
                      <p166:blipFill xmlns:p166="http://schemas.microsoft.com/office/powerpoint/2016/6/main">
                        <a:blip r:embed="rId60"/>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86" name="Zoom de diapositive 85">
                <a:hlinkClick r:id="rId61" action="ppaction://hlinksldjump"/>
                <a:extLst>
                  <a:ext uri="{FF2B5EF4-FFF2-40B4-BE49-F238E27FC236}">
                    <a16:creationId xmlns:a16="http://schemas.microsoft.com/office/drawing/2014/main" id="{B0108EA8-C723-464A-C60F-4A1AAF4348DA}"/>
                  </a:ext>
                </a:extLst>
              </p:cNvPr>
              <p:cNvPicPr>
                <a:picLocks noGrp="1" noRot="1" noChangeAspect="1" noMove="1" noResize="1" noEditPoints="1" noAdjustHandles="1" noChangeArrowheads="1" noChangeShapeType="1"/>
              </p:cNvPicPr>
              <p:nvPr/>
            </p:nvPicPr>
            <p:blipFill>
              <a:blip r:embed="rId62"/>
              <a:stretch>
                <a:fillRect/>
              </a:stretch>
            </p:blipFill>
            <p:spPr>
              <a:xfrm>
                <a:off x="4608125" y="3550716"/>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8" name="Zoom de diapositive 87">
                <a:extLst>
                  <a:ext uri="{FF2B5EF4-FFF2-40B4-BE49-F238E27FC236}">
                    <a16:creationId xmlns:a16="http://schemas.microsoft.com/office/drawing/2014/main" id="{1ABF3AEB-C798-2BDA-3807-3038C6991BC7}"/>
                  </a:ext>
                </a:extLst>
              </p:cNvPr>
              <p:cNvGraphicFramePr>
                <a:graphicFrameLocks noChangeAspect="1"/>
              </p:cNvGraphicFramePr>
              <p:nvPr>
                <p:extLst>
                  <p:ext uri="{D42A27DB-BD31-4B8C-83A1-F6EECF244321}">
                    <p14:modId xmlns:p14="http://schemas.microsoft.com/office/powerpoint/2010/main" val="527350540"/>
                  </p:ext>
                </p:extLst>
              </p:nvPr>
            </p:nvGraphicFramePr>
            <p:xfrm>
              <a:off x="6116732" y="3561538"/>
              <a:ext cx="1447800" cy="814388"/>
            </p:xfrm>
            <a:graphic>
              <a:graphicData uri="http://schemas.microsoft.com/office/powerpoint/2016/slidezoom">
                <pslz:sldZm>
                  <pslz:sldZmObj sldId="310" cId="4231124148">
                    <pslz:zmPr id="{28A00324-6990-3B41-B9D3-8FAEFB5CCE2F}" returnToParent="0" transitionDur="1000">
                      <p166:blipFill xmlns:p166="http://schemas.microsoft.com/office/powerpoint/2016/6/main">
                        <a:blip r:embed="rId63"/>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88" name="Zoom de diapositive 87">
                <a:hlinkClick r:id="rId64" action="ppaction://hlinksldjump"/>
                <a:extLst>
                  <a:ext uri="{FF2B5EF4-FFF2-40B4-BE49-F238E27FC236}">
                    <a16:creationId xmlns:a16="http://schemas.microsoft.com/office/drawing/2014/main" id="{1ABF3AEB-C798-2BDA-3807-3038C6991BC7}"/>
                  </a:ext>
                </a:extLst>
              </p:cNvPr>
              <p:cNvPicPr>
                <a:picLocks noGrp="1" noRot="1" noChangeAspect="1" noMove="1" noResize="1" noEditPoints="1" noAdjustHandles="1" noChangeArrowheads="1" noChangeShapeType="1"/>
              </p:cNvPicPr>
              <p:nvPr/>
            </p:nvPicPr>
            <p:blipFill>
              <a:blip r:embed="rId65"/>
              <a:stretch>
                <a:fillRect/>
              </a:stretch>
            </p:blipFill>
            <p:spPr>
              <a:xfrm>
                <a:off x="6116732" y="3561538"/>
                <a:ext cx="1447800" cy="81438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0" name="Zoom de diapositive 89">
                <a:extLst>
                  <a:ext uri="{FF2B5EF4-FFF2-40B4-BE49-F238E27FC236}">
                    <a16:creationId xmlns:a16="http://schemas.microsoft.com/office/drawing/2014/main" id="{3963012F-E9BD-5387-1C2A-163A351CA7C6}"/>
                  </a:ext>
                </a:extLst>
              </p:cNvPr>
              <p:cNvGraphicFramePr>
                <a:graphicFrameLocks noChangeAspect="1"/>
              </p:cNvGraphicFramePr>
              <p:nvPr>
                <p:extLst>
                  <p:ext uri="{D42A27DB-BD31-4B8C-83A1-F6EECF244321}">
                    <p14:modId xmlns:p14="http://schemas.microsoft.com/office/powerpoint/2010/main" val="3029487309"/>
                  </p:ext>
                </p:extLst>
              </p:nvPr>
            </p:nvGraphicFramePr>
            <p:xfrm>
              <a:off x="7686031" y="3550716"/>
              <a:ext cx="1447800" cy="814388"/>
            </p:xfrm>
            <a:graphic>
              <a:graphicData uri="http://schemas.microsoft.com/office/powerpoint/2016/slidezoom">
                <pslz:sldZm>
                  <pslz:sldZmObj sldId="312" cId="1428576862">
                    <pslz:zmPr id="{5F00BFE7-2B0C-E14C-BBD8-CB4C8F0321FF}" returnToParent="0" transitionDur="1000">
                      <p166:blipFill xmlns:p166="http://schemas.microsoft.com/office/powerpoint/2016/6/main">
                        <a:blip r:embed="rId66"/>
                        <a:stretch>
                          <a:fillRect/>
                        </a:stretch>
                      </p166:blipFill>
                      <p166:spPr xmlns:p166="http://schemas.microsoft.com/office/powerpoint/2016/6/main">
                        <a:xfrm>
                          <a:off x="0" y="0"/>
                          <a:ext cx="1447800" cy="814388"/>
                        </a:xfrm>
                        <a:prstGeom prst="rect">
                          <a:avLst/>
                        </a:prstGeom>
                        <a:ln w="3175">
                          <a:solidFill>
                            <a:prstClr val="ltGray"/>
                          </a:solidFill>
                        </a:ln>
                      </p166:spPr>
                    </pslz:zmPr>
                  </pslz:sldZmObj>
                </pslz:sldZm>
              </a:graphicData>
            </a:graphic>
          </p:graphicFrame>
        </mc:Choice>
        <mc:Fallback xmlns="">
          <p:pic>
            <p:nvPicPr>
              <p:cNvPr id="90" name="Zoom de diapositive 89">
                <a:hlinkClick r:id="rId67" action="ppaction://hlinksldjump"/>
                <a:extLst>
                  <a:ext uri="{FF2B5EF4-FFF2-40B4-BE49-F238E27FC236}">
                    <a16:creationId xmlns:a16="http://schemas.microsoft.com/office/drawing/2014/main" id="{3963012F-E9BD-5387-1C2A-163A351CA7C6}"/>
                  </a:ext>
                </a:extLst>
              </p:cNvPr>
              <p:cNvPicPr>
                <a:picLocks noGrp="1" noRot="1" noChangeAspect="1" noMove="1" noResize="1" noEditPoints="1" noAdjustHandles="1" noChangeArrowheads="1" noChangeShapeType="1"/>
              </p:cNvPicPr>
              <p:nvPr/>
            </p:nvPicPr>
            <p:blipFill>
              <a:blip r:embed="rId68"/>
              <a:stretch>
                <a:fillRect/>
              </a:stretch>
            </p:blipFill>
            <p:spPr>
              <a:xfrm>
                <a:off x="7686031" y="3550716"/>
                <a:ext cx="1447800" cy="814388"/>
              </a:xfrm>
              <a:prstGeom prst="rect">
                <a:avLst/>
              </a:prstGeom>
              <a:ln w="3175">
                <a:solidFill>
                  <a:prstClr val="ltGray"/>
                </a:solidFill>
              </a:ln>
            </p:spPr>
          </p:pic>
        </mc:Fallback>
      </mc:AlternateContent>
    </p:spTree>
    <p:extLst>
      <p:ext uri="{BB962C8B-B14F-4D97-AF65-F5344CB8AC3E}">
        <p14:creationId xmlns:p14="http://schemas.microsoft.com/office/powerpoint/2010/main" val="2338110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27</a:t>
            </a:fld>
            <a:endParaRPr lang="fr-F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3" name="Image 2">
            <a:extLst>
              <a:ext uri="{FF2B5EF4-FFF2-40B4-BE49-F238E27FC236}">
                <a16:creationId xmlns:a16="http://schemas.microsoft.com/office/drawing/2014/main" id="{7E89F17D-A62C-4858-80BD-66AAE0A58D34}"/>
              </a:ext>
            </a:extLst>
          </p:cNvPr>
          <p:cNvPicPr>
            <a:picLocks noChangeAspect="1"/>
          </p:cNvPicPr>
          <p:nvPr/>
        </p:nvPicPr>
        <p:blipFill>
          <a:blip r:embed="rId3"/>
          <a:stretch>
            <a:fillRect/>
          </a:stretch>
        </p:blipFill>
        <p:spPr>
          <a:xfrm>
            <a:off x="98326" y="507624"/>
            <a:ext cx="11995348" cy="5842752"/>
          </a:xfrm>
          <a:prstGeom prst="rect">
            <a:avLst/>
          </a:prstGeom>
        </p:spPr>
      </p:pic>
      <p:cxnSp>
        <p:nvCxnSpPr>
          <p:cNvPr id="11" name="Connecteur en arc 10">
            <a:extLst>
              <a:ext uri="{FF2B5EF4-FFF2-40B4-BE49-F238E27FC236}">
                <a16:creationId xmlns:a16="http://schemas.microsoft.com/office/drawing/2014/main" id="{A4AEF1B8-3A70-FAD5-B411-A81D690388FD}"/>
              </a:ext>
            </a:extLst>
          </p:cNvPr>
          <p:cNvCxnSpPr>
            <a:cxnSpLocks/>
          </p:cNvCxnSpPr>
          <p:nvPr/>
        </p:nvCxnSpPr>
        <p:spPr>
          <a:xfrm>
            <a:off x="298140" y="4293096"/>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Bouée 11">
            <a:extLst>
              <a:ext uri="{FF2B5EF4-FFF2-40B4-BE49-F238E27FC236}">
                <a16:creationId xmlns:a16="http://schemas.microsoft.com/office/drawing/2014/main" id="{E7025170-97C8-22D0-9141-D21A0FCA1E6F}"/>
              </a:ext>
            </a:extLst>
          </p:cNvPr>
          <p:cNvSpPr/>
          <p:nvPr/>
        </p:nvSpPr>
        <p:spPr>
          <a:xfrm>
            <a:off x="8904312" y="1268760"/>
            <a:ext cx="792088" cy="792088"/>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Bouée 12">
            <a:extLst>
              <a:ext uri="{FF2B5EF4-FFF2-40B4-BE49-F238E27FC236}">
                <a16:creationId xmlns:a16="http://schemas.microsoft.com/office/drawing/2014/main" id="{374B3C36-CA6F-98FF-EBBE-F04AB3441BF3}"/>
              </a:ext>
            </a:extLst>
          </p:cNvPr>
          <p:cNvSpPr/>
          <p:nvPr/>
        </p:nvSpPr>
        <p:spPr>
          <a:xfrm>
            <a:off x="8904312" y="4797153"/>
            <a:ext cx="792088" cy="792088"/>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Rectangle 13">
            <a:extLst>
              <a:ext uri="{FF2B5EF4-FFF2-40B4-BE49-F238E27FC236}">
                <a16:creationId xmlns:a16="http://schemas.microsoft.com/office/drawing/2014/main" id="{4F669B13-6B89-6834-B49C-A39F7C365DEB}"/>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119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28</a:t>
            </a:fld>
            <a:endParaRPr lang="fr-FR"/>
          </a:p>
        </p:txBody>
      </p:sp>
      <p:sp>
        <p:nvSpPr>
          <p:cNvPr id="8" name="Rectangle 7">
            <a:extLst>
              <a:ext uri="{FF2B5EF4-FFF2-40B4-BE49-F238E27FC236}">
                <a16:creationId xmlns:a16="http://schemas.microsoft.com/office/drawing/2014/main" id="{74EB7756-A72E-3707-BA78-0B0B596EA723}"/>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pic>
        <p:nvPicPr>
          <p:cNvPr id="2" name="Image 1">
            <a:extLst>
              <a:ext uri="{FF2B5EF4-FFF2-40B4-BE49-F238E27FC236}">
                <a16:creationId xmlns:a16="http://schemas.microsoft.com/office/drawing/2014/main" id="{8F416287-F9C2-29E1-A21C-68488ECDC1CB}"/>
              </a:ext>
            </a:extLst>
          </p:cNvPr>
          <p:cNvPicPr>
            <a:picLocks noChangeAspect="1"/>
          </p:cNvPicPr>
          <p:nvPr/>
        </p:nvPicPr>
        <p:blipFill>
          <a:blip r:embed="rId2"/>
          <a:stretch>
            <a:fillRect/>
          </a:stretch>
        </p:blipFill>
        <p:spPr>
          <a:xfrm>
            <a:off x="314552" y="639054"/>
            <a:ext cx="11562897" cy="5579892"/>
          </a:xfrm>
          <a:prstGeom prst="rect">
            <a:avLst/>
          </a:prstGeom>
        </p:spPr>
      </p:pic>
      <p:cxnSp>
        <p:nvCxnSpPr>
          <p:cNvPr id="3" name="Connecteur en arc 2">
            <a:extLst>
              <a:ext uri="{FF2B5EF4-FFF2-40B4-BE49-F238E27FC236}">
                <a16:creationId xmlns:a16="http://schemas.microsoft.com/office/drawing/2014/main" id="{70225A43-E395-EB17-636D-CB4F0684C494}"/>
              </a:ext>
            </a:extLst>
          </p:cNvPr>
          <p:cNvCxnSpPr>
            <a:cxnSpLocks/>
          </p:cNvCxnSpPr>
          <p:nvPr/>
        </p:nvCxnSpPr>
        <p:spPr>
          <a:xfrm>
            <a:off x="357200" y="4437112"/>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Bouée 8">
            <a:extLst>
              <a:ext uri="{FF2B5EF4-FFF2-40B4-BE49-F238E27FC236}">
                <a16:creationId xmlns:a16="http://schemas.microsoft.com/office/drawing/2014/main" id="{E4711273-4ED5-A613-F1C6-540531655F0E}"/>
              </a:ext>
            </a:extLst>
          </p:cNvPr>
          <p:cNvSpPr/>
          <p:nvPr/>
        </p:nvSpPr>
        <p:spPr>
          <a:xfrm>
            <a:off x="8760296" y="1484784"/>
            <a:ext cx="792088" cy="792088"/>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Bouée 9">
            <a:extLst>
              <a:ext uri="{FF2B5EF4-FFF2-40B4-BE49-F238E27FC236}">
                <a16:creationId xmlns:a16="http://schemas.microsoft.com/office/drawing/2014/main" id="{1C355B42-0E8E-35F3-C0A5-D7E79A9B7DAF}"/>
              </a:ext>
            </a:extLst>
          </p:cNvPr>
          <p:cNvSpPr/>
          <p:nvPr/>
        </p:nvSpPr>
        <p:spPr>
          <a:xfrm>
            <a:off x="8760296" y="4977172"/>
            <a:ext cx="792088" cy="792088"/>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Rectangle 10">
            <a:extLst>
              <a:ext uri="{FF2B5EF4-FFF2-40B4-BE49-F238E27FC236}">
                <a16:creationId xmlns:a16="http://schemas.microsoft.com/office/drawing/2014/main" id="{4CEC0015-5A08-AEC6-10D3-6B26F8EDFE38}"/>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7094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DAD7C368-20F1-587A-50D1-1F90592F964E}"/>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C35FD10A-F624-73AA-87B9-8B232BB41AC1}"/>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0CBA08F-AF0C-CAA6-15FE-084B39DE0B39}"/>
              </a:ext>
            </a:extLst>
          </p:cNvPr>
          <p:cNvSpPr>
            <a:spLocks noGrp="1"/>
          </p:cNvSpPr>
          <p:nvPr>
            <p:ph type="sldNum" sz="quarter" idx="12"/>
          </p:nvPr>
        </p:nvSpPr>
        <p:spPr/>
        <p:txBody>
          <a:bodyPr/>
          <a:lstStyle/>
          <a:p>
            <a:fld id="{A6129E45-9499-C346-9F18-401FE5241589}" type="slidenum">
              <a:rPr lang="fr-FR" smtClean="0"/>
              <a:t>29</a:t>
            </a:fld>
            <a:endParaRPr lang="fr-FR"/>
          </a:p>
        </p:txBody>
      </p:sp>
      <p:pic>
        <p:nvPicPr>
          <p:cNvPr id="8" name="Image 7">
            <a:extLst>
              <a:ext uri="{FF2B5EF4-FFF2-40B4-BE49-F238E27FC236}">
                <a16:creationId xmlns:a16="http://schemas.microsoft.com/office/drawing/2014/main" id="{2A794720-8CC4-FD72-7FB8-D4B132EB790C}"/>
              </a:ext>
            </a:extLst>
          </p:cNvPr>
          <p:cNvPicPr>
            <a:picLocks noChangeAspect="1"/>
          </p:cNvPicPr>
          <p:nvPr/>
        </p:nvPicPr>
        <p:blipFill>
          <a:blip r:embed="rId2"/>
          <a:stretch>
            <a:fillRect/>
          </a:stretch>
        </p:blipFill>
        <p:spPr>
          <a:xfrm>
            <a:off x="1441748" y="503134"/>
            <a:ext cx="9308504" cy="5851733"/>
          </a:xfrm>
          <a:prstGeom prst="rect">
            <a:avLst/>
          </a:prstGeom>
        </p:spPr>
      </p:pic>
      <p:cxnSp>
        <p:nvCxnSpPr>
          <p:cNvPr id="9" name="Connecteur en arc 8">
            <a:extLst>
              <a:ext uri="{FF2B5EF4-FFF2-40B4-BE49-F238E27FC236}">
                <a16:creationId xmlns:a16="http://schemas.microsoft.com/office/drawing/2014/main" id="{24B9395F-FE75-0578-597A-707E0375DAB9}"/>
              </a:ext>
            </a:extLst>
          </p:cNvPr>
          <p:cNvCxnSpPr>
            <a:cxnSpLocks/>
          </p:cNvCxnSpPr>
          <p:nvPr/>
        </p:nvCxnSpPr>
        <p:spPr>
          <a:xfrm>
            <a:off x="901688" y="2348880"/>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en arc 9">
            <a:extLst>
              <a:ext uri="{FF2B5EF4-FFF2-40B4-BE49-F238E27FC236}">
                <a16:creationId xmlns:a16="http://schemas.microsoft.com/office/drawing/2014/main" id="{6042A9A1-ADBB-95C8-E86E-90A2144A6D77}"/>
              </a:ext>
            </a:extLst>
          </p:cNvPr>
          <p:cNvCxnSpPr>
            <a:cxnSpLocks/>
          </p:cNvCxnSpPr>
          <p:nvPr/>
        </p:nvCxnSpPr>
        <p:spPr>
          <a:xfrm>
            <a:off x="901688" y="2996952"/>
            <a:ext cx="1080120" cy="86409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en arc 10">
            <a:extLst>
              <a:ext uri="{FF2B5EF4-FFF2-40B4-BE49-F238E27FC236}">
                <a16:creationId xmlns:a16="http://schemas.microsoft.com/office/drawing/2014/main" id="{A5C2FD40-EF8A-3DBA-9A55-1779644EE15C}"/>
              </a:ext>
            </a:extLst>
          </p:cNvPr>
          <p:cNvCxnSpPr>
            <a:cxnSpLocks/>
          </p:cNvCxnSpPr>
          <p:nvPr/>
        </p:nvCxnSpPr>
        <p:spPr>
          <a:xfrm rot="16200000" flipV="1">
            <a:off x="3398540" y="4691980"/>
            <a:ext cx="936104" cy="570384"/>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4F9BC9D-4604-2A52-9143-CB836A8F6B2B}"/>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CB0C128E-ABBB-C604-A10E-B9F7DD955E02}"/>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1466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a:extLst>
              <a:ext uri="{FF2B5EF4-FFF2-40B4-BE49-F238E27FC236}">
                <a16:creationId xmlns:a16="http://schemas.microsoft.com/office/drawing/2014/main" id="{2C883BBC-12D0-0538-9AA2-C9742ECC9CE5}"/>
              </a:ext>
            </a:extLst>
          </p:cNvPr>
          <p:cNvGrpSpPr/>
          <p:nvPr/>
        </p:nvGrpSpPr>
        <p:grpSpPr>
          <a:xfrm>
            <a:off x="263352" y="260648"/>
            <a:ext cx="2808312" cy="576064"/>
            <a:chOff x="191344" y="116632"/>
            <a:chExt cx="2808312" cy="576064"/>
          </a:xfrm>
        </p:grpSpPr>
        <p:sp>
          <p:nvSpPr>
            <p:cNvPr id="8" name="Rectangle : coins arrondis 7">
              <a:extLst>
                <a:ext uri="{FF2B5EF4-FFF2-40B4-BE49-F238E27FC236}">
                  <a16:creationId xmlns:a16="http://schemas.microsoft.com/office/drawing/2014/main" id="{0BCD26EE-B596-CA1B-45E4-213E7CC6BB41}"/>
                </a:ext>
              </a:extLst>
            </p:cNvPr>
            <p:cNvSpPr/>
            <p:nvPr/>
          </p:nvSpPr>
          <p:spPr>
            <a:xfrm>
              <a:off x="191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75AA0C7-2DBA-CA30-6FBF-4EC16379DF53}"/>
                </a:ext>
              </a:extLst>
            </p:cNvPr>
            <p:cNvSpPr txBox="1"/>
            <p:nvPr/>
          </p:nvSpPr>
          <p:spPr>
            <a:xfrm>
              <a:off x="363766" y="219998"/>
              <a:ext cx="2448272" cy="369332"/>
            </a:xfrm>
            <a:prstGeom prst="rect">
              <a:avLst/>
            </a:prstGeom>
            <a:noFill/>
          </p:spPr>
          <p:txBody>
            <a:bodyPr wrap="square" rtlCol="0">
              <a:spAutoFit/>
            </a:bodyPr>
            <a:lstStyle/>
            <a:p>
              <a:r>
                <a:rPr lang="fr-FR" dirty="0"/>
                <a:t>      PROBLÉMATIQUE</a:t>
              </a:r>
            </a:p>
          </p:txBody>
        </p:sp>
      </p:grpSp>
      <p:grpSp>
        <p:nvGrpSpPr>
          <p:cNvPr id="21" name="Groupe 20">
            <a:extLst>
              <a:ext uri="{FF2B5EF4-FFF2-40B4-BE49-F238E27FC236}">
                <a16:creationId xmlns:a16="http://schemas.microsoft.com/office/drawing/2014/main" id="{7B8CC59A-128C-2EC3-4208-F91CEECB3319}"/>
              </a:ext>
            </a:extLst>
          </p:cNvPr>
          <p:cNvGrpSpPr/>
          <p:nvPr/>
        </p:nvGrpSpPr>
        <p:grpSpPr>
          <a:xfrm>
            <a:off x="3215680" y="1772816"/>
            <a:ext cx="2808312" cy="576064"/>
            <a:chOff x="3215680" y="116632"/>
            <a:chExt cx="2808312" cy="576064"/>
          </a:xfrm>
        </p:grpSpPr>
        <p:sp>
          <p:nvSpPr>
            <p:cNvPr id="9" name="Rectangle : coins arrondis 8">
              <a:extLst>
                <a:ext uri="{FF2B5EF4-FFF2-40B4-BE49-F238E27FC236}">
                  <a16:creationId xmlns:a16="http://schemas.microsoft.com/office/drawing/2014/main" id="{CF1173F5-16AE-811E-54D0-16F31708E0E2}"/>
                </a:ext>
              </a:extLst>
            </p:cNvPr>
            <p:cNvSpPr/>
            <p:nvPr/>
          </p:nvSpPr>
          <p:spPr>
            <a:xfrm>
              <a:off x="3215680"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0732410-3A5E-F1C6-6363-D6326B7BB3BD}"/>
                </a:ext>
              </a:extLst>
            </p:cNvPr>
            <p:cNvSpPr txBox="1"/>
            <p:nvPr/>
          </p:nvSpPr>
          <p:spPr>
            <a:xfrm>
              <a:off x="3395700" y="219998"/>
              <a:ext cx="2448272" cy="369332"/>
            </a:xfrm>
            <a:prstGeom prst="rect">
              <a:avLst/>
            </a:prstGeom>
            <a:noFill/>
          </p:spPr>
          <p:txBody>
            <a:bodyPr wrap="square" rtlCol="0">
              <a:spAutoFit/>
            </a:bodyPr>
            <a:lstStyle/>
            <a:p>
              <a:r>
                <a:rPr lang="fr-FR" dirty="0"/>
                <a:t>ÉTUDE CONCEPTUELLE</a:t>
              </a:r>
            </a:p>
          </p:txBody>
        </p:sp>
      </p:grpSp>
      <p:grpSp>
        <p:nvGrpSpPr>
          <p:cNvPr id="22" name="Groupe 21">
            <a:extLst>
              <a:ext uri="{FF2B5EF4-FFF2-40B4-BE49-F238E27FC236}">
                <a16:creationId xmlns:a16="http://schemas.microsoft.com/office/drawing/2014/main" id="{2DDA672F-C9B9-0470-901D-07E91F8F44D3}"/>
              </a:ext>
            </a:extLst>
          </p:cNvPr>
          <p:cNvGrpSpPr/>
          <p:nvPr/>
        </p:nvGrpSpPr>
        <p:grpSpPr>
          <a:xfrm>
            <a:off x="6240016" y="3284984"/>
            <a:ext cx="2808312" cy="576064"/>
            <a:chOff x="6240016" y="116632"/>
            <a:chExt cx="2808312" cy="576064"/>
          </a:xfrm>
        </p:grpSpPr>
        <p:sp>
          <p:nvSpPr>
            <p:cNvPr id="10" name="Rectangle : coins arrondis 9">
              <a:extLst>
                <a:ext uri="{FF2B5EF4-FFF2-40B4-BE49-F238E27FC236}">
                  <a16:creationId xmlns:a16="http://schemas.microsoft.com/office/drawing/2014/main" id="{C6469B38-D05B-D1E2-3247-C0C92437EEF8}"/>
                </a:ext>
              </a:extLst>
            </p:cNvPr>
            <p:cNvSpPr/>
            <p:nvPr/>
          </p:nvSpPr>
          <p:spPr>
            <a:xfrm>
              <a:off x="6240016"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F29E131-0FB1-9E12-203A-571C65799E4D}"/>
                </a:ext>
              </a:extLst>
            </p:cNvPr>
            <p:cNvSpPr txBox="1"/>
            <p:nvPr/>
          </p:nvSpPr>
          <p:spPr>
            <a:xfrm>
              <a:off x="6420036" y="219998"/>
              <a:ext cx="2448272" cy="369332"/>
            </a:xfrm>
            <a:prstGeom prst="rect">
              <a:avLst/>
            </a:prstGeom>
            <a:noFill/>
          </p:spPr>
          <p:txBody>
            <a:bodyPr wrap="square" rtlCol="0">
              <a:spAutoFit/>
            </a:bodyPr>
            <a:lstStyle/>
            <a:p>
              <a:r>
                <a:rPr lang="fr-FR" dirty="0"/>
                <a:t>         RÉALISATION</a:t>
              </a:r>
            </a:p>
          </p:txBody>
        </p:sp>
      </p:grpSp>
      <p:grpSp>
        <p:nvGrpSpPr>
          <p:cNvPr id="23" name="Groupe 22">
            <a:extLst>
              <a:ext uri="{FF2B5EF4-FFF2-40B4-BE49-F238E27FC236}">
                <a16:creationId xmlns:a16="http://schemas.microsoft.com/office/drawing/2014/main" id="{856BABB4-B36F-894C-3DEF-58D25E2B3446}"/>
              </a:ext>
            </a:extLst>
          </p:cNvPr>
          <p:cNvGrpSpPr/>
          <p:nvPr/>
        </p:nvGrpSpPr>
        <p:grpSpPr>
          <a:xfrm>
            <a:off x="9192344" y="6021288"/>
            <a:ext cx="2808312" cy="576064"/>
            <a:chOff x="9192344" y="116632"/>
            <a:chExt cx="2808312" cy="576064"/>
          </a:xfrm>
        </p:grpSpPr>
        <p:sp>
          <p:nvSpPr>
            <p:cNvPr id="11" name="Rectangle : coins arrondis 10">
              <a:extLst>
                <a:ext uri="{FF2B5EF4-FFF2-40B4-BE49-F238E27FC236}">
                  <a16:creationId xmlns:a16="http://schemas.microsoft.com/office/drawing/2014/main" id="{CD97353F-DFC6-7E83-5F97-BFCDA02A397D}"/>
                </a:ext>
              </a:extLst>
            </p:cNvPr>
            <p:cNvSpPr/>
            <p:nvPr/>
          </p:nvSpPr>
          <p:spPr>
            <a:xfrm>
              <a:off x="9192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D5DD52EF-9D7B-5AF7-539D-F729062975B5}"/>
                </a:ext>
              </a:extLst>
            </p:cNvPr>
            <p:cNvSpPr txBox="1"/>
            <p:nvPr/>
          </p:nvSpPr>
          <p:spPr>
            <a:xfrm>
              <a:off x="9336360" y="219998"/>
              <a:ext cx="2448272" cy="369332"/>
            </a:xfrm>
            <a:prstGeom prst="rect">
              <a:avLst/>
            </a:prstGeom>
            <a:noFill/>
          </p:spPr>
          <p:txBody>
            <a:bodyPr wrap="square" rtlCol="0">
              <a:spAutoFit/>
            </a:bodyPr>
            <a:lstStyle/>
            <a:p>
              <a:r>
                <a:rPr lang="fr-FR" dirty="0"/>
                <a:t>        CONCLUSION</a:t>
              </a:r>
            </a:p>
          </p:txBody>
        </p:sp>
      </p:grpSp>
      <mc:AlternateContent xmlns:mc="http://schemas.openxmlformats.org/markup-compatibility/2006" xmlns:psez="http://schemas.microsoft.com/office/powerpoint/2016/sectionzoom">
        <mc:Choice Requires="psez">
          <p:graphicFrame>
            <p:nvGraphicFramePr>
              <p:cNvPr id="18" name="Zoom de section 17">
                <a:extLst>
                  <a:ext uri="{FF2B5EF4-FFF2-40B4-BE49-F238E27FC236}">
                    <a16:creationId xmlns:a16="http://schemas.microsoft.com/office/drawing/2014/main" id="{78AF4672-590E-7279-E61A-E635277A05C8}"/>
                  </a:ext>
                </a:extLst>
              </p:cNvPr>
              <p:cNvGraphicFramePr>
                <a:graphicFrameLocks noChangeAspect="1"/>
              </p:cNvGraphicFramePr>
              <p:nvPr>
                <p:extLst>
                  <p:ext uri="{D42A27DB-BD31-4B8C-83A1-F6EECF244321}">
                    <p14:modId xmlns:p14="http://schemas.microsoft.com/office/powerpoint/2010/main" val="880924897"/>
                  </p:ext>
                </p:extLst>
              </p:nvPr>
            </p:nvGraphicFramePr>
            <p:xfrm>
              <a:off x="607135" y="1228110"/>
              <a:ext cx="2248505" cy="1264786"/>
            </p:xfrm>
            <a:graphic>
              <a:graphicData uri="http://schemas.microsoft.com/office/powerpoint/2016/sectionzoom">
                <psez:sectionZm>
                  <psez:sectionZmObj sectionId="{2F1E2DBD-F5FE-F14D-A16E-F5AFA1405DFB}">
                    <psez:zmPr id="{4269D9D5-A59F-A040-8D43-08A1F2C47179}" transitionDur="1000">
                      <p166:blipFill xmlns:p166="http://schemas.microsoft.com/office/powerpoint/2016/6/main">
                        <a:blip r:embed="rId2"/>
                        <a:stretch>
                          <a:fillRect/>
                        </a:stretch>
                      </p166:blipFill>
                      <p166:spPr xmlns:p166="http://schemas.microsoft.com/office/powerpoint/2016/6/main">
                        <a:xfrm>
                          <a:off x="0" y="0"/>
                          <a:ext cx="2248505" cy="1264786"/>
                        </a:xfrm>
                        <a:prstGeom prst="rect">
                          <a:avLst/>
                        </a:prstGeom>
                        <a:ln w="3175">
                          <a:noFill/>
                        </a:ln>
                      </p166:spPr>
                    </psez:zmPr>
                  </psez:sectionZmObj>
                </psez:sectionZm>
              </a:graphicData>
            </a:graphic>
          </p:graphicFrame>
        </mc:Choice>
        <mc:Fallback xmlns="">
          <p:pic>
            <p:nvPicPr>
              <p:cNvPr id="18" name="Zoom de section 17">
                <a:hlinkClick r:id="rId3" action="ppaction://hlinksldjump"/>
                <a:extLst>
                  <a:ext uri="{FF2B5EF4-FFF2-40B4-BE49-F238E27FC236}">
                    <a16:creationId xmlns:a16="http://schemas.microsoft.com/office/drawing/2014/main" id="{78AF4672-590E-7279-E61A-E635277A05C8}"/>
                  </a:ext>
                </a:extLst>
              </p:cNvPr>
              <p:cNvPicPr>
                <a:picLocks noGrp="1" noRot="1" noChangeAspect="1" noMove="1" noResize="1" noEditPoints="1" noAdjustHandles="1" noChangeArrowheads="1" noChangeShapeType="1"/>
              </p:cNvPicPr>
              <p:nvPr/>
            </p:nvPicPr>
            <p:blipFill>
              <a:blip r:embed="rId4"/>
              <a:stretch>
                <a:fillRect/>
              </a:stretch>
            </p:blipFill>
            <p:spPr>
              <a:xfrm>
                <a:off x="607135" y="1228110"/>
                <a:ext cx="2248505" cy="1264786"/>
              </a:xfrm>
              <a:prstGeom prst="rect">
                <a:avLst/>
              </a:prstGeom>
              <a:ln w="3175">
                <a:noFill/>
              </a:ln>
            </p:spPr>
          </p:pic>
        </mc:Fallback>
      </mc:AlternateContent>
      <p:pic>
        <p:nvPicPr>
          <p:cNvPr id="29" name="Image 28">
            <a:extLst>
              <a:ext uri="{FF2B5EF4-FFF2-40B4-BE49-F238E27FC236}">
                <a16:creationId xmlns:a16="http://schemas.microsoft.com/office/drawing/2014/main" id="{1ACB5245-1BB4-9555-29AE-114FA2A174F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4688" y1="79063" x2="54688" y2="79063"/>
                        <a14:foregroundMark x1="60156" y1="33438" x2="60156" y2="33438"/>
                        <a14:foregroundMark x1="55156" y1="24531" x2="55156" y2="24531"/>
                        <a14:foregroundMark x1="46563" y1="20469" x2="46563" y2="20469"/>
                        <a14:foregroundMark x1="38906" y1="25781" x2="38906" y2="25781"/>
                        <a14:foregroundMark x1="37344" y1="33281" x2="37344" y2="33281"/>
                        <a14:foregroundMark x1="39375" y1="40000" x2="39375" y2="40000"/>
                        <a14:foregroundMark x1="55937" y1="42344" x2="55937" y2="42344"/>
                      </a14:backgroundRemoval>
                    </a14:imgEffect>
                  </a14:imgLayer>
                </a14:imgProps>
              </a:ext>
            </a:extLst>
          </a:blip>
          <a:stretch>
            <a:fillRect/>
          </a:stretch>
        </p:blipFill>
        <p:spPr>
          <a:xfrm>
            <a:off x="2154489" y="245274"/>
            <a:ext cx="1182876" cy="1182876"/>
          </a:xfrm>
          <a:prstGeom prst="rect">
            <a:avLst/>
          </a:prstGeom>
        </p:spPr>
      </p:pic>
    </p:spTree>
    <p:extLst>
      <p:ext uri="{BB962C8B-B14F-4D97-AF65-F5344CB8AC3E}">
        <p14:creationId xmlns:p14="http://schemas.microsoft.com/office/powerpoint/2010/main" val="2997268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30</a:t>
            </a:fld>
            <a:endParaRPr lang="fr-FR"/>
          </a:p>
        </p:txBody>
      </p:sp>
      <p:pic>
        <p:nvPicPr>
          <p:cNvPr id="8" name="Image 7">
            <a:extLst>
              <a:ext uri="{FF2B5EF4-FFF2-40B4-BE49-F238E27FC236}">
                <a16:creationId xmlns:a16="http://schemas.microsoft.com/office/drawing/2014/main" id="{D3C70BCC-4030-6F46-86DB-83C9145B56AE}"/>
              </a:ext>
            </a:extLst>
          </p:cNvPr>
          <p:cNvPicPr>
            <a:picLocks noChangeAspect="1"/>
          </p:cNvPicPr>
          <p:nvPr/>
        </p:nvPicPr>
        <p:blipFill>
          <a:blip r:embed="rId2"/>
          <a:stretch>
            <a:fillRect/>
          </a:stretch>
        </p:blipFill>
        <p:spPr>
          <a:xfrm>
            <a:off x="287609" y="716004"/>
            <a:ext cx="11616781" cy="5655951"/>
          </a:xfrm>
          <a:prstGeom prst="rect">
            <a:avLst/>
          </a:prstGeom>
        </p:spPr>
      </p:pic>
      <p:cxnSp>
        <p:nvCxnSpPr>
          <p:cNvPr id="9" name="Connecteur en arc 8">
            <a:extLst>
              <a:ext uri="{FF2B5EF4-FFF2-40B4-BE49-F238E27FC236}">
                <a16:creationId xmlns:a16="http://schemas.microsoft.com/office/drawing/2014/main" id="{29D2B220-1249-F143-4708-26DF065FEFF0}"/>
              </a:ext>
            </a:extLst>
          </p:cNvPr>
          <p:cNvCxnSpPr>
            <a:cxnSpLocks/>
          </p:cNvCxnSpPr>
          <p:nvPr/>
        </p:nvCxnSpPr>
        <p:spPr>
          <a:xfrm>
            <a:off x="4223792" y="3573525"/>
            <a:ext cx="1368152" cy="1367643"/>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E1152B2-D664-542E-B91C-4401DAB398E0}"/>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F7116516-DA5E-4131-EC46-ACAD1C72A5DD}"/>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1481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31</a:t>
            </a:fld>
            <a:endParaRPr lang="fr-FR"/>
          </a:p>
        </p:txBody>
      </p:sp>
      <p:grpSp>
        <p:nvGrpSpPr>
          <p:cNvPr id="9" name="Groupe 8">
            <a:extLst>
              <a:ext uri="{FF2B5EF4-FFF2-40B4-BE49-F238E27FC236}">
                <a16:creationId xmlns:a16="http://schemas.microsoft.com/office/drawing/2014/main" id="{FFEA63B4-7D6E-B223-C66E-351F99F377F5}"/>
              </a:ext>
            </a:extLst>
          </p:cNvPr>
          <p:cNvGrpSpPr/>
          <p:nvPr/>
        </p:nvGrpSpPr>
        <p:grpSpPr>
          <a:xfrm>
            <a:off x="131676" y="700807"/>
            <a:ext cx="11928648" cy="5655543"/>
            <a:chOff x="131676" y="700807"/>
            <a:chExt cx="11928648" cy="5655543"/>
          </a:xfrm>
        </p:grpSpPr>
        <p:pic>
          <p:nvPicPr>
            <p:cNvPr id="3" name="Image 2">
              <a:extLst>
                <a:ext uri="{FF2B5EF4-FFF2-40B4-BE49-F238E27FC236}">
                  <a16:creationId xmlns:a16="http://schemas.microsoft.com/office/drawing/2014/main" id="{210CC591-3751-25AF-0838-27EF78232C97}"/>
                </a:ext>
              </a:extLst>
            </p:cNvPr>
            <p:cNvPicPr>
              <a:picLocks noChangeAspect="1"/>
            </p:cNvPicPr>
            <p:nvPr/>
          </p:nvPicPr>
          <p:blipFill>
            <a:blip r:embed="rId3"/>
            <a:stretch>
              <a:fillRect/>
            </a:stretch>
          </p:blipFill>
          <p:spPr>
            <a:xfrm>
              <a:off x="131676" y="700807"/>
              <a:ext cx="11928648" cy="5655543"/>
            </a:xfrm>
            <a:prstGeom prst="rect">
              <a:avLst/>
            </a:prstGeom>
          </p:spPr>
        </p:pic>
        <p:pic>
          <p:nvPicPr>
            <p:cNvPr id="8" name="Image 7">
              <a:extLst>
                <a:ext uri="{FF2B5EF4-FFF2-40B4-BE49-F238E27FC236}">
                  <a16:creationId xmlns:a16="http://schemas.microsoft.com/office/drawing/2014/main" id="{2E742C1D-2A10-CD34-DBE5-1A8C34D00247}"/>
                </a:ext>
              </a:extLst>
            </p:cNvPr>
            <p:cNvPicPr>
              <a:picLocks noChangeAspect="1"/>
            </p:cNvPicPr>
            <p:nvPr/>
          </p:nvPicPr>
          <p:blipFill>
            <a:blip r:embed="rId4"/>
            <a:stretch>
              <a:fillRect/>
            </a:stretch>
          </p:blipFill>
          <p:spPr>
            <a:xfrm>
              <a:off x="3287740" y="1844824"/>
              <a:ext cx="5322860" cy="3904366"/>
            </a:xfrm>
            <a:prstGeom prst="rect">
              <a:avLst/>
            </a:prstGeom>
          </p:spPr>
        </p:pic>
      </p:grpSp>
      <p:sp>
        <p:nvSpPr>
          <p:cNvPr id="10" name="Rectangle 9">
            <a:extLst>
              <a:ext uri="{FF2B5EF4-FFF2-40B4-BE49-F238E27FC236}">
                <a16:creationId xmlns:a16="http://schemas.microsoft.com/office/drawing/2014/main" id="{C87A1716-0939-3425-EF97-19B8C4EA1520}"/>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AFC416BA-6DF0-49A5-5994-04B62165E77B}"/>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00476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32</a:t>
            </a:fld>
            <a:endParaRPr lang="fr-FR"/>
          </a:p>
        </p:txBody>
      </p:sp>
      <p:pic>
        <p:nvPicPr>
          <p:cNvPr id="8" name="Image 7">
            <a:extLst>
              <a:ext uri="{FF2B5EF4-FFF2-40B4-BE49-F238E27FC236}">
                <a16:creationId xmlns:a16="http://schemas.microsoft.com/office/drawing/2014/main" id="{D3C70BCC-4030-6F46-86DB-83C9145B56AE}"/>
              </a:ext>
            </a:extLst>
          </p:cNvPr>
          <p:cNvPicPr>
            <a:picLocks noChangeAspect="1"/>
          </p:cNvPicPr>
          <p:nvPr/>
        </p:nvPicPr>
        <p:blipFill>
          <a:blip r:embed="rId2"/>
          <a:stretch>
            <a:fillRect/>
          </a:stretch>
        </p:blipFill>
        <p:spPr>
          <a:xfrm>
            <a:off x="491716" y="700399"/>
            <a:ext cx="11208568" cy="5457201"/>
          </a:xfrm>
          <a:prstGeom prst="rect">
            <a:avLst/>
          </a:prstGeom>
        </p:spPr>
      </p:pic>
      <p:cxnSp>
        <p:nvCxnSpPr>
          <p:cNvPr id="2" name="Connecteur en arc 1">
            <a:extLst>
              <a:ext uri="{FF2B5EF4-FFF2-40B4-BE49-F238E27FC236}">
                <a16:creationId xmlns:a16="http://schemas.microsoft.com/office/drawing/2014/main" id="{7ECFE5C7-75E8-5208-1EEC-EBB83FA14D33}"/>
              </a:ext>
            </a:extLst>
          </p:cNvPr>
          <p:cNvCxnSpPr>
            <a:cxnSpLocks/>
          </p:cNvCxnSpPr>
          <p:nvPr/>
        </p:nvCxnSpPr>
        <p:spPr>
          <a:xfrm rot="16200000" flipV="1">
            <a:off x="9406136" y="1142442"/>
            <a:ext cx="1152128" cy="1116732"/>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20B2434-83B2-C36B-32DD-F8C10852F2C2}"/>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86173164-EB50-EDF8-46C8-5561A9CBB51C}"/>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0824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33</a:t>
            </a:fld>
            <a:endParaRPr lang="fr-FR"/>
          </a:p>
        </p:txBody>
      </p:sp>
      <p:pic>
        <p:nvPicPr>
          <p:cNvPr id="3" name="Image 2">
            <a:extLst>
              <a:ext uri="{FF2B5EF4-FFF2-40B4-BE49-F238E27FC236}">
                <a16:creationId xmlns:a16="http://schemas.microsoft.com/office/drawing/2014/main" id="{B071E975-AFAF-B37C-0DBE-E1457EE108F7}"/>
              </a:ext>
            </a:extLst>
          </p:cNvPr>
          <p:cNvPicPr>
            <a:picLocks noChangeAspect="1"/>
          </p:cNvPicPr>
          <p:nvPr/>
        </p:nvPicPr>
        <p:blipFill>
          <a:blip r:embed="rId2"/>
          <a:stretch>
            <a:fillRect/>
          </a:stretch>
        </p:blipFill>
        <p:spPr>
          <a:xfrm>
            <a:off x="119336" y="674645"/>
            <a:ext cx="12002583" cy="5706683"/>
          </a:xfrm>
          <a:prstGeom prst="rect">
            <a:avLst/>
          </a:prstGeom>
        </p:spPr>
      </p:pic>
      <p:sp>
        <p:nvSpPr>
          <p:cNvPr id="7" name="Rectangle 6">
            <a:extLst>
              <a:ext uri="{FF2B5EF4-FFF2-40B4-BE49-F238E27FC236}">
                <a16:creationId xmlns:a16="http://schemas.microsoft.com/office/drawing/2014/main" id="{03204A46-29C6-8D86-FAD0-DFDB27225284}"/>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538DC328-33B1-69F3-4921-BAC2B45DDC93}"/>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8133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34</a:t>
            </a:fld>
            <a:endParaRPr lang="fr-FR"/>
          </a:p>
        </p:txBody>
      </p:sp>
      <p:pic>
        <p:nvPicPr>
          <p:cNvPr id="8" name="Image 7">
            <a:extLst>
              <a:ext uri="{FF2B5EF4-FFF2-40B4-BE49-F238E27FC236}">
                <a16:creationId xmlns:a16="http://schemas.microsoft.com/office/drawing/2014/main" id="{D3C70BCC-4030-6F46-86DB-83C9145B56AE}"/>
              </a:ext>
            </a:extLst>
          </p:cNvPr>
          <p:cNvPicPr>
            <a:picLocks noChangeAspect="1"/>
          </p:cNvPicPr>
          <p:nvPr/>
        </p:nvPicPr>
        <p:blipFill>
          <a:blip r:embed="rId2"/>
          <a:stretch>
            <a:fillRect/>
          </a:stretch>
        </p:blipFill>
        <p:spPr>
          <a:xfrm>
            <a:off x="491716" y="700399"/>
            <a:ext cx="11208568" cy="5457201"/>
          </a:xfrm>
          <a:prstGeom prst="rect">
            <a:avLst/>
          </a:prstGeom>
        </p:spPr>
      </p:pic>
      <p:cxnSp>
        <p:nvCxnSpPr>
          <p:cNvPr id="2" name="Connecteur en arc 1">
            <a:extLst>
              <a:ext uri="{FF2B5EF4-FFF2-40B4-BE49-F238E27FC236}">
                <a16:creationId xmlns:a16="http://schemas.microsoft.com/office/drawing/2014/main" id="{C35539F4-CF7D-F208-6A0C-5BA3CD620C08}"/>
              </a:ext>
            </a:extLst>
          </p:cNvPr>
          <p:cNvCxnSpPr>
            <a:cxnSpLocks/>
          </p:cNvCxnSpPr>
          <p:nvPr/>
        </p:nvCxnSpPr>
        <p:spPr>
          <a:xfrm>
            <a:off x="5591944" y="620688"/>
            <a:ext cx="1821845" cy="432048"/>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033DE2C-06FF-5A75-8552-2BCE9500E5DC}"/>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D0AF6EA5-1CE4-055A-F87A-842884117874}"/>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843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8B7D1B2C-5B22-B8ED-10B6-E8D3D128803E}"/>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B64D3F83-BA15-D1C8-87EA-FECBC7334D1B}"/>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7773981D-4B3E-9468-E413-95184409D498}"/>
              </a:ext>
            </a:extLst>
          </p:cNvPr>
          <p:cNvSpPr>
            <a:spLocks noGrp="1"/>
          </p:cNvSpPr>
          <p:nvPr>
            <p:ph type="sldNum" sz="quarter" idx="12"/>
          </p:nvPr>
        </p:nvSpPr>
        <p:spPr/>
        <p:txBody>
          <a:bodyPr/>
          <a:lstStyle/>
          <a:p>
            <a:fld id="{A6129E45-9499-C346-9F18-401FE5241589}" type="slidenum">
              <a:rPr lang="fr-FR" smtClean="0"/>
              <a:t>35</a:t>
            </a:fld>
            <a:endParaRPr lang="fr-FR"/>
          </a:p>
        </p:txBody>
      </p:sp>
      <p:pic>
        <p:nvPicPr>
          <p:cNvPr id="8" name="Image 7">
            <a:extLst>
              <a:ext uri="{FF2B5EF4-FFF2-40B4-BE49-F238E27FC236}">
                <a16:creationId xmlns:a16="http://schemas.microsoft.com/office/drawing/2014/main" id="{019A58D7-A272-3A29-38FE-75E213693588}"/>
              </a:ext>
            </a:extLst>
          </p:cNvPr>
          <p:cNvPicPr>
            <a:picLocks noChangeAspect="1"/>
          </p:cNvPicPr>
          <p:nvPr/>
        </p:nvPicPr>
        <p:blipFill>
          <a:blip r:embed="rId2"/>
          <a:stretch>
            <a:fillRect/>
          </a:stretch>
        </p:blipFill>
        <p:spPr>
          <a:xfrm>
            <a:off x="-1" y="597243"/>
            <a:ext cx="12189105" cy="5856093"/>
          </a:xfrm>
          <a:prstGeom prst="rect">
            <a:avLst/>
          </a:prstGeom>
        </p:spPr>
      </p:pic>
      <p:sp>
        <p:nvSpPr>
          <p:cNvPr id="9" name="Rectangle 8">
            <a:extLst>
              <a:ext uri="{FF2B5EF4-FFF2-40B4-BE49-F238E27FC236}">
                <a16:creationId xmlns:a16="http://schemas.microsoft.com/office/drawing/2014/main" id="{66AEADBF-DC99-6F8F-E577-07CAE746EDAF}"/>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E219F379-EA76-FB62-EAE7-2E4FB9463499}"/>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56665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36</a:t>
            </a:fld>
            <a:endParaRPr lang="fr-FR"/>
          </a:p>
        </p:txBody>
      </p:sp>
      <p:pic>
        <p:nvPicPr>
          <p:cNvPr id="8" name="Image 7">
            <a:extLst>
              <a:ext uri="{FF2B5EF4-FFF2-40B4-BE49-F238E27FC236}">
                <a16:creationId xmlns:a16="http://schemas.microsoft.com/office/drawing/2014/main" id="{D3C70BCC-4030-6F46-86DB-83C9145B56AE}"/>
              </a:ext>
            </a:extLst>
          </p:cNvPr>
          <p:cNvPicPr>
            <a:picLocks noChangeAspect="1"/>
          </p:cNvPicPr>
          <p:nvPr/>
        </p:nvPicPr>
        <p:blipFill>
          <a:blip r:embed="rId2"/>
          <a:stretch>
            <a:fillRect/>
          </a:stretch>
        </p:blipFill>
        <p:spPr>
          <a:xfrm>
            <a:off x="491716" y="700399"/>
            <a:ext cx="11208568" cy="5457201"/>
          </a:xfrm>
          <a:prstGeom prst="rect">
            <a:avLst/>
          </a:prstGeom>
        </p:spPr>
      </p:pic>
      <p:cxnSp>
        <p:nvCxnSpPr>
          <p:cNvPr id="2" name="Connecteur en arc 1">
            <a:extLst>
              <a:ext uri="{FF2B5EF4-FFF2-40B4-BE49-F238E27FC236}">
                <a16:creationId xmlns:a16="http://schemas.microsoft.com/office/drawing/2014/main" id="{882E690E-4CD0-6A92-235E-F86B64F3C449}"/>
              </a:ext>
            </a:extLst>
          </p:cNvPr>
          <p:cNvCxnSpPr>
            <a:cxnSpLocks/>
          </p:cNvCxnSpPr>
          <p:nvPr/>
        </p:nvCxnSpPr>
        <p:spPr>
          <a:xfrm rot="16200000" flipV="1">
            <a:off x="9985041" y="1628190"/>
            <a:ext cx="1296143" cy="721298"/>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511B9F5-FCF2-583C-4AC4-2BBCCAA939C0}"/>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4D10DD65-C913-120B-75E4-5B2AF86B3CA1}"/>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cxnSp>
        <p:nvCxnSpPr>
          <p:cNvPr id="3" name="Connecteur en arc 2">
            <a:extLst>
              <a:ext uri="{FF2B5EF4-FFF2-40B4-BE49-F238E27FC236}">
                <a16:creationId xmlns:a16="http://schemas.microsoft.com/office/drawing/2014/main" id="{201EAC66-4F42-463E-1E80-AA2433A99BBE}"/>
              </a:ext>
            </a:extLst>
          </p:cNvPr>
          <p:cNvCxnSpPr>
            <a:cxnSpLocks/>
          </p:cNvCxnSpPr>
          <p:nvPr/>
        </p:nvCxnSpPr>
        <p:spPr>
          <a:xfrm rot="16200000" flipV="1">
            <a:off x="4015277" y="4995821"/>
            <a:ext cx="1296143" cy="721298"/>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en arc 6">
            <a:extLst>
              <a:ext uri="{FF2B5EF4-FFF2-40B4-BE49-F238E27FC236}">
                <a16:creationId xmlns:a16="http://schemas.microsoft.com/office/drawing/2014/main" id="{6CD67699-04D5-DA4C-CC11-5F30ED040C0C}"/>
              </a:ext>
            </a:extLst>
          </p:cNvPr>
          <p:cNvCxnSpPr>
            <a:cxnSpLocks/>
          </p:cNvCxnSpPr>
          <p:nvPr/>
        </p:nvCxnSpPr>
        <p:spPr>
          <a:xfrm rot="16200000" flipV="1">
            <a:off x="7601879" y="4940558"/>
            <a:ext cx="1296143" cy="721298"/>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9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8B7D1B2C-5B22-B8ED-10B6-E8D3D128803E}"/>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B64D3F83-BA15-D1C8-87EA-FECBC7334D1B}"/>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7773981D-4B3E-9468-E413-95184409D498}"/>
              </a:ext>
            </a:extLst>
          </p:cNvPr>
          <p:cNvSpPr>
            <a:spLocks noGrp="1"/>
          </p:cNvSpPr>
          <p:nvPr>
            <p:ph type="sldNum" sz="quarter" idx="12"/>
          </p:nvPr>
        </p:nvSpPr>
        <p:spPr/>
        <p:txBody>
          <a:bodyPr/>
          <a:lstStyle/>
          <a:p>
            <a:fld id="{A6129E45-9499-C346-9F18-401FE5241589}" type="slidenum">
              <a:rPr lang="fr-FR" smtClean="0"/>
              <a:t>37</a:t>
            </a:fld>
            <a:endParaRPr lang="fr-FR"/>
          </a:p>
        </p:txBody>
      </p:sp>
      <p:pic>
        <p:nvPicPr>
          <p:cNvPr id="3" name="Image 2">
            <a:extLst>
              <a:ext uri="{FF2B5EF4-FFF2-40B4-BE49-F238E27FC236}">
                <a16:creationId xmlns:a16="http://schemas.microsoft.com/office/drawing/2014/main" id="{D600E86F-DCBC-F549-CDD4-A661CD55EC1D}"/>
              </a:ext>
            </a:extLst>
          </p:cNvPr>
          <p:cNvPicPr>
            <a:picLocks noChangeAspect="1"/>
          </p:cNvPicPr>
          <p:nvPr/>
        </p:nvPicPr>
        <p:blipFill>
          <a:blip r:embed="rId2"/>
          <a:stretch>
            <a:fillRect/>
          </a:stretch>
        </p:blipFill>
        <p:spPr>
          <a:xfrm>
            <a:off x="0" y="485913"/>
            <a:ext cx="12192000" cy="5886173"/>
          </a:xfrm>
          <a:prstGeom prst="rect">
            <a:avLst/>
          </a:prstGeom>
        </p:spPr>
      </p:pic>
      <p:sp>
        <p:nvSpPr>
          <p:cNvPr id="9" name="Bouée 8">
            <a:extLst>
              <a:ext uri="{FF2B5EF4-FFF2-40B4-BE49-F238E27FC236}">
                <a16:creationId xmlns:a16="http://schemas.microsoft.com/office/drawing/2014/main" id="{D984CDCC-5634-D48B-03B8-4BAA433AB832}"/>
              </a:ext>
            </a:extLst>
          </p:cNvPr>
          <p:cNvSpPr/>
          <p:nvPr/>
        </p:nvSpPr>
        <p:spPr>
          <a:xfrm>
            <a:off x="5159896" y="4293096"/>
            <a:ext cx="792088" cy="792088"/>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 name="Rectangle 9">
            <a:extLst>
              <a:ext uri="{FF2B5EF4-FFF2-40B4-BE49-F238E27FC236}">
                <a16:creationId xmlns:a16="http://schemas.microsoft.com/office/drawing/2014/main" id="{D9625AF9-F8EA-88B1-CE2B-029EBACE717B}"/>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772B90AF-0045-34F2-F588-4E06CC5AF382}"/>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2" name="Bouée 1">
            <a:extLst>
              <a:ext uri="{FF2B5EF4-FFF2-40B4-BE49-F238E27FC236}">
                <a16:creationId xmlns:a16="http://schemas.microsoft.com/office/drawing/2014/main" id="{1A475B9B-23B8-1D6E-8984-038DF08B91AC}"/>
              </a:ext>
            </a:extLst>
          </p:cNvPr>
          <p:cNvSpPr/>
          <p:nvPr/>
        </p:nvSpPr>
        <p:spPr>
          <a:xfrm>
            <a:off x="9473480" y="5713603"/>
            <a:ext cx="720080" cy="586715"/>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Bouée 6">
            <a:extLst>
              <a:ext uri="{FF2B5EF4-FFF2-40B4-BE49-F238E27FC236}">
                <a16:creationId xmlns:a16="http://schemas.microsoft.com/office/drawing/2014/main" id="{FDDBB9EB-F5FB-003F-4BFC-CC5D4C5C4D88}"/>
              </a:ext>
            </a:extLst>
          </p:cNvPr>
          <p:cNvSpPr/>
          <p:nvPr/>
        </p:nvSpPr>
        <p:spPr>
          <a:xfrm>
            <a:off x="10193560" y="5741619"/>
            <a:ext cx="720080" cy="586715"/>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58681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A950B22E-E2C5-6A4C-5D73-C8A145A187E4}"/>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A1592DC6-FEC2-0431-F56B-5D3933A83804}"/>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F7A3AB73-D002-8A60-7FBC-EB46F06DEB98}"/>
              </a:ext>
            </a:extLst>
          </p:cNvPr>
          <p:cNvSpPr>
            <a:spLocks noGrp="1"/>
          </p:cNvSpPr>
          <p:nvPr>
            <p:ph type="sldNum" sz="quarter" idx="12"/>
          </p:nvPr>
        </p:nvSpPr>
        <p:spPr/>
        <p:txBody>
          <a:bodyPr/>
          <a:lstStyle/>
          <a:p>
            <a:fld id="{A6129E45-9499-C346-9F18-401FE5241589}" type="slidenum">
              <a:rPr lang="fr-FR" smtClean="0"/>
              <a:t>38</a:t>
            </a:fld>
            <a:endParaRPr lang="fr-FR"/>
          </a:p>
        </p:txBody>
      </p:sp>
      <p:pic>
        <p:nvPicPr>
          <p:cNvPr id="8" name="Image 7">
            <a:extLst>
              <a:ext uri="{FF2B5EF4-FFF2-40B4-BE49-F238E27FC236}">
                <a16:creationId xmlns:a16="http://schemas.microsoft.com/office/drawing/2014/main" id="{48A918D0-139B-4F34-9372-6DDE8F5070D7}"/>
              </a:ext>
            </a:extLst>
          </p:cNvPr>
          <p:cNvPicPr>
            <a:picLocks noChangeAspect="1"/>
          </p:cNvPicPr>
          <p:nvPr/>
        </p:nvPicPr>
        <p:blipFill>
          <a:blip r:embed="rId2"/>
          <a:stretch>
            <a:fillRect/>
          </a:stretch>
        </p:blipFill>
        <p:spPr>
          <a:xfrm>
            <a:off x="5591944" y="1988840"/>
            <a:ext cx="6257253" cy="3343719"/>
          </a:xfrm>
          <a:prstGeom prst="rect">
            <a:avLst/>
          </a:prstGeom>
        </p:spPr>
      </p:pic>
      <p:pic>
        <p:nvPicPr>
          <p:cNvPr id="10" name="Image 9">
            <a:extLst>
              <a:ext uri="{FF2B5EF4-FFF2-40B4-BE49-F238E27FC236}">
                <a16:creationId xmlns:a16="http://schemas.microsoft.com/office/drawing/2014/main" id="{F2E1B65F-759A-6B28-070A-4B5D17CDA346}"/>
              </a:ext>
            </a:extLst>
          </p:cNvPr>
          <p:cNvPicPr>
            <a:picLocks noChangeAspect="1"/>
          </p:cNvPicPr>
          <p:nvPr/>
        </p:nvPicPr>
        <p:blipFill>
          <a:blip r:embed="rId3"/>
          <a:stretch>
            <a:fillRect/>
          </a:stretch>
        </p:blipFill>
        <p:spPr>
          <a:xfrm>
            <a:off x="806699" y="3875683"/>
            <a:ext cx="3708400" cy="2433637"/>
          </a:xfrm>
          <a:prstGeom prst="rect">
            <a:avLst/>
          </a:prstGeom>
        </p:spPr>
      </p:pic>
      <p:pic>
        <p:nvPicPr>
          <p:cNvPr id="12" name="Image 11">
            <a:extLst>
              <a:ext uri="{FF2B5EF4-FFF2-40B4-BE49-F238E27FC236}">
                <a16:creationId xmlns:a16="http://schemas.microsoft.com/office/drawing/2014/main" id="{7972DBDE-6E6E-6AEC-498B-38C8475FFEA4}"/>
              </a:ext>
            </a:extLst>
          </p:cNvPr>
          <p:cNvPicPr>
            <a:picLocks noChangeAspect="1"/>
          </p:cNvPicPr>
          <p:nvPr/>
        </p:nvPicPr>
        <p:blipFill>
          <a:blip r:embed="rId4"/>
          <a:stretch>
            <a:fillRect/>
          </a:stretch>
        </p:blipFill>
        <p:spPr>
          <a:xfrm>
            <a:off x="873881" y="548680"/>
            <a:ext cx="3642291" cy="3042285"/>
          </a:xfrm>
          <a:prstGeom prst="rect">
            <a:avLst/>
          </a:prstGeom>
        </p:spPr>
      </p:pic>
      <p:cxnSp>
        <p:nvCxnSpPr>
          <p:cNvPr id="13" name="Connecteur droit 12">
            <a:extLst>
              <a:ext uri="{FF2B5EF4-FFF2-40B4-BE49-F238E27FC236}">
                <a16:creationId xmlns:a16="http://schemas.microsoft.com/office/drawing/2014/main" id="{85849FAE-C2BC-4E1B-47AA-7EE5E46B60DD}"/>
              </a:ext>
            </a:extLst>
          </p:cNvPr>
          <p:cNvCxnSpPr>
            <a:cxnSpLocks/>
          </p:cNvCxnSpPr>
          <p:nvPr/>
        </p:nvCxnSpPr>
        <p:spPr>
          <a:xfrm>
            <a:off x="5087888" y="1333454"/>
            <a:ext cx="0" cy="4071729"/>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cxnSp>
        <p:nvCxnSpPr>
          <p:cNvPr id="14" name="Connecteur droit 13">
            <a:extLst>
              <a:ext uri="{FF2B5EF4-FFF2-40B4-BE49-F238E27FC236}">
                <a16:creationId xmlns:a16="http://schemas.microsoft.com/office/drawing/2014/main" id="{B6022BF5-4B27-F86A-4E5C-2E4339EF29CB}"/>
              </a:ext>
            </a:extLst>
          </p:cNvPr>
          <p:cNvCxnSpPr>
            <a:cxnSpLocks/>
          </p:cNvCxnSpPr>
          <p:nvPr/>
        </p:nvCxnSpPr>
        <p:spPr>
          <a:xfrm>
            <a:off x="1487488" y="3717032"/>
            <a:ext cx="2528664" cy="0"/>
          </a:xfrm>
          <a:prstGeom prst="line">
            <a:avLst/>
          </a:prstGeom>
          <a:ln w="50800">
            <a:solidFill>
              <a:schemeClr val="bg1">
                <a:lumMod val="65000"/>
              </a:schemeClr>
            </a:solidFill>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3061E85C-A6A7-A556-C80E-A452CF553E5F}"/>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2" name="ZoneTexte 1">
            <a:extLst>
              <a:ext uri="{FF2B5EF4-FFF2-40B4-BE49-F238E27FC236}">
                <a16:creationId xmlns:a16="http://schemas.microsoft.com/office/drawing/2014/main" id="{AC2180D8-D4A4-A7A0-8189-E3B4D1B11BD5}"/>
              </a:ext>
            </a:extLst>
          </p:cNvPr>
          <p:cNvSpPr txBox="1"/>
          <p:nvPr/>
        </p:nvSpPr>
        <p:spPr>
          <a:xfrm>
            <a:off x="6442646" y="1525441"/>
            <a:ext cx="4693914" cy="369332"/>
          </a:xfrm>
          <a:prstGeom prst="rect">
            <a:avLst/>
          </a:prstGeom>
          <a:noFill/>
        </p:spPr>
        <p:txBody>
          <a:bodyPr wrap="none" rtlCol="0">
            <a:spAutoFit/>
          </a:bodyPr>
          <a:lstStyle/>
          <a:p>
            <a:r>
              <a:rPr lang="fr-MA" sz="1800" i="1" dirty="0">
                <a:solidFill>
                  <a:srgbClr val="425168"/>
                </a:solidFill>
                <a:effectLst/>
                <a:latin typeface="TimesNewRomanPS"/>
              </a:rPr>
              <a:t>Montage &amp; branchement du système ARDUINO </a:t>
            </a:r>
            <a:endParaRPr lang="fr-MA" dirty="0"/>
          </a:p>
        </p:txBody>
      </p:sp>
    </p:spTree>
    <p:extLst>
      <p:ext uri="{BB962C8B-B14F-4D97-AF65-F5344CB8AC3E}">
        <p14:creationId xmlns:p14="http://schemas.microsoft.com/office/powerpoint/2010/main" val="1428576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a:extLst>
              <a:ext uri="{FF2B5EF4-FFF2-40B4-BE49-F238E27FC236}">
                <a16:creationId xmlns:a16="http://schemas.microsoft.com/office/drawing/2014/main" id="{2C883BBC-12D0-0538-9AA2-C9742ECC9CE5}"/>
              </a:ext>
            </a:extLst>
          </p:cNvPr>
          <p:cNvGrpSpPr/>
          <p:nvPr/>
        </p:nvGrpSpPr>
        <p:grpSpPr>
          <a:xfrm>
            <a:off x="263352" y="260648"/>
            <a:ext cx="2808312" cy="576064"/>
            <a:chOff x="191344" y="116632"/>
            <a:chExt cx="2808312" cy="576064"/>
          </a:xfrm>
        </p:grpSpPr>
        <p:sp>
          <p:nvSpPr>
            <p:cNvPr id="8" name="Rectangle : coins arrondis 7">
              <a:extLst>
                <a:ext uri="{FF2B5EF4-FFF2-40B4-BE49-F238E27FC236}">
                  <a16:creationId xmlns:a16="http://schemas.microsoft.com/office/drawing/2014/main" id="{0BCD26EE-B596-CA1B-45E4-213E7CC6BB41}"/>
                </a:ext>
              </a:extLst>
            </p:cNvPr>
            <p:cNvSpPr/>
            <p:nvPr/>
          </p:nvSpPr>
          <p:spPr>
            <a:xfrm>
              <a:off x="191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475AA0C7-2DBA-CA30-6FBF-4EC16379DF53}"/>
                </a:ext>
              </a:extLst>
            </p:cNvPr>
            <p:cNvSpPr txBox="1"/>
            <p:nvPr/>
          </p:nvSpPr>
          <p:spPr>
            <a:xfrm>
              <a:off x="363766" y="219998"/>
              <a:ext cx="2448272" cy="369332"/>
            </a:xfrm>
            <a:prstGeom prst="rect">
              <a:avLst/>
            </a:prstGeom>
            <a:noFill/>
          </p:spPr>
          <p:txBody>
            <a:bodyPr wrap="square" rtlCol="0">
              <a:spAutoFit/>
            </a:bodyPr>
            <a:lstStyle/>
            <a:p>
              <a:r>
                <a:rPr lang="fr-FR" dirty="0"/>
                <a:t>      PROBLÉMATIQUE</a:t>
              </a:r>
            </a:p>
          </p:txBody>
        </p:sp>
      </p:grpSp>
      <p:grpSp>
        <p:nvGrpSpPr>
          <p:cNvPr id="21" name="Groupe 20">
            <a:extLst>
              <a:ext uri="{FF2B5EF4-FFF2-40B4-BE49-F238E27FC236}">
                <a16:creationId xmlns:a16="http://schemas.microsoft.com/office/drawing/2014/main" id="{7B8CC59A-128C-2EC3-4208-F91CEECB3319}"/>
              </a:ext>
            </a:extLst>
          </p:cNvPr>
          <p:cNvGrpSpPr/>
          <p:nvPr/>
        </p:nvGrpSpPr>
        <p:grpSpPr>
          <a:xfrm>
            <a:off x="3215680" y="1772816"/>
            <a:ext cx="2808312" cy="576064"/>
            <a:chOff x="3215680" y="116632"/>
            <a:chExt cx="2808312" cy="576064"/>
          </a:xfrm>
        </p:grpSpPr>
        <p:sp>
          <p:nvSpPr>
            <p:cNvPr id="9" name="Rectangle : coins arrondis 8">
              <a:extLst>
                <a:ext uri="{FF2B5EF4-FFF2-40B4-BE49-F238E27FC236}">
                  <a16:creationId xmlns:a16="http://schemas.microsoft.com/office/drawing/2014/main" id="{CF1173F5-16AE-811E-54D0-16F31708E0E2}"/>
                </a:ext>
              </a:extLst>
            </p:cNvPr>
            <p:cNvSpPr/>
            <p:nvPr/>
          </p:nvSpPr>
          <p:spPr>
            <a:xfrm>
              <a:off x="3215680"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0732410-3A5E-F1C6-6363-D6326B7BB3BD}"/>
                </a:ext>
              </a:extLst>
            </p:cNvPr>
            <p:cNvSpPr txBox="1"/>
            <p:nvPr/>
          </p:nvSpPr>
          <p:spPr>
            <a:xfrm>
              <a:off x="3395700" y="219998"/>
              <a:ext cx="2448272" cy="369332"/>
            </a:xfrm>
            <a:prstGeom prst="rect">
              <a:avLst/>
            </a:prstGeom>
            <a:noFill/>
          </p:spPr>
          <p:txBody>
            <a:bodyPr wrap="square" rtlCol="0">
              <a:spAutoFit/>
            </a:bodyPr>
            <a:lstStyle/>
            <a:p>
              <a:r>
                <a:rPr lang="fr-FR" dirty="0"/>
                <a:t>ÉTUDE CONCEPTUELLE</a:t>
              </a:r>
            </a:p>
          </p:txBody>
        </p:sp>
      </p:grpSp>
      <p:grpSp>
        <p:nvGrpSpPr>
          <p:cNvPr id="22" name="Groupe 21">
            <a:extLst>
              <a:ext uri="{FF2B5EF4-FFF2-40B4-BE49-F238E27FC236}">
                <a16:creationId xmlns:a16="http://schemas.microsoft.com/office/drawing/2014/main" id="{2DDA672F-C9B9-0470-901D-07E91F8F44D3}"/>
              </a:ext>
            </a:extLst>
          </p:cNvPr>
          <p:cNvGrpSpPr/>
          <p:nvPr/>
        </p:nvGrpSpPr>
        <p:grpSpPr>
          <a:xfrm>
            <a:off x="6240016" y="3284984"/>
            <a:ext cx="2808312" cy="576064"/>
            <a:chOff x="6240016" y="116632"/>
            <a:chExt cx="2808312" cy="576064"/>
          </a:xfrm>
        </p:grpSpPr>
        <p:sp>
          <p:nvSpPr>
            <p:cNvPr id="10" name="Rectangle : coins arrondis 9">
              <a:extLst>
                <a:ext uri="{FF2B5EF4-FFF2-40B4-BE49-F238E27FC236}">
                  <a16:creationId xmlns:a16="http://schemas.microsoft.com/office/drawing/2014/main" id="{C6469B38-D05B-D1E2-3247-C0C92437EEF8}"/>
                </a:ext>
              </a:extLst>
            </p:cNvPr>
            <p:cNvSpPr/>
            <p:nvPr/>
          </p:nvSpPr>
          <p:spPr>
            <a:xfrm>
              <a:off x="6240016"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F29E131-0FB1-9E12-203A-571C65799E4D}"/>
                </a:ext>
              </a:extLst>
            </p:cNvPr>
            <p:cNvSpPr txBox="1"/>
            <p:nvPr/>
          </p:nvSpPr>
          <p:spPr>
            <a:xfrm>
              <a:off x="6420036" y="219998"/>
              <a:ext cx="2448272" cy="369332"/>
            </a:xfrm>
            <a:prstGeom prst="rect">
              <a:avLst/>
            </a:prstGeom>
            <a:noFill/>
          </p:spPr>
          <p:txBody>
            <a:bodyPr wrap="square" rtlCol="0">
              <a:spAutoFit/>
            </a:bodyPr>
            <a:lstStyle/>
            <a:p>
              <a:r>
                <a:rPr lang="fr-FR" dirty="0"/>
                <a:t>         RÉALISATION</a:t>
              </a:r>
            </a:p>
          </p:txBody>
        </p:sp>
      </p:grpSp>
      <p:grpSp>
        <p:nvGrpSpPr>
          <p:cNvPr id="23" name="Groupe 22">
            <a:extLst>
              <a:ext uri="{FF2B5EF4-FFF2-40B4-BE49-F238E27FC236}">
                <a16:creationId xmlns:a16="http://schemas.microsoft.com/office/drawing/2014/main" id="{856BABB4-B36F-894C-3DEF-58D25E2B3446}"/>
              </a:ext>
            </a:extLst>
          </p:cNvPr>
          <p:cNvGrpSpPr/>
          <p:nvPr/>
        </p:nvGrpSpPr>
        <p:grpSpPr>
          <a:xfrm>
            <a:off x="9192344" y="6021288"/>
            <a:ext cx="2808312" cy="576064"/>
            <a:chOff x="9192344" y="116632"/>
            <a:chExt cx="2808312" cy="576064"/>
          </a:xfrm>
        </p:grpSpPr>
        <p:sp>
          <p:nvSpPr>
            <p:cNvPr id="11" name="Rectangle : coins arrondis 10">
              <a:extLst>
                <a:ext uri="{FF2B5EF4-FFF2-40B4-BE49-F238E27FC236}">
                  <a16:creationId xmlns:a16="http://schemas.microsoft.com/office/drawing/2014/main" id="{CD97353F-DFC6-7E83-5F97-BFCDA02A397D}"/>
                </a:ext>
              </a:extLst>
            </p:cNvPr>
            <p:cNvSpPr/>
            <p:nvPr/>
          </p:nvSpPr>
          <p:spPr>
            <a:xfrm>
              <a:off x="9192344" y="116632"/>
              <a:ext cx="2808312" cy="576064"/>
            </a:xfrm>
            <a:prstGeom prst="roundRect">
              <a:avLst>
                <a:gd name="adj" fmla="val 50000"/>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D5DD52EF-9D7B-5AF7-539D-F729062975B5}"/>
                </a:ext>
              </a:extLst>
            </p:cNvPr>
            <p:cNvSpPr txBox="1"/>
            <p:nvPr/>
          </p:nvSpPr>
          <p:spPr>
            <a:xfrm>
              <a:off x="9336360" y="219998"/>
              <a:ext cx="2448272" cy="369332"/>
            </a:xfrm>
            <a:prstGeom prst="rect">
              <a:avLst/>
            </a:prstGeom>
            <a:noFill/>
          </p:spPr>
          <p:txBody>
            <a:bodyPr wrap="square" rtlCol="0">
              <a:spAutoFit/>
            </a:bodyPr>
            <a:lstStyle/>
            <a:p>
              <a:r>
                <a:rPr lang="fr-FR" dirty="0"/>
                <a:t>        CONCLUSION</a:t>
              </a:r>
            </a:p>
          </p:txBody>
        </p:sp>
      </p:grpSp>
      <p:pic>
        <p:nvPicPr>
          <p:cNvPr id="2" name="Image 1">
            <a:extLst>
              <a:ext uri="{FF2B5EF4-FFF2-40B4-BE49-F238E27FC236}">
                <a16:creationId xmlns:a16="http://schemas.microsoft.com/office/drawing/2014/main" id="{F66CAD9F-16FD-146F-9D86-1035D874662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4688" y1="79063" x2="54688" y2="79063"/>
                        <a14:foregroundMark x1="60156" y1="33438" x2="60156" y2="33438"/>
                        <a14:foregroundMark x1="55156" y1="24531" x2="55156" y2="24531"/>
                        <a14:foregroundMark x1="46563" y1="20469" x2="46563" y2="20469"/>
                        <a14:foregroundMark x1="38906" y1="25781" x2="38906" y2="25781"/>
                        <a14:foregroundMark x1="37344" y1="33281" x2="37344" y2="33281"/>
                        <a14:foregroundMark x1="39375" y1="40000" x2="39375" y2="40000"/>
                        <a14:foregroundMark x1="55937" y1="42344" x2="55937" y2="42344"/>
                      </a14:backgroundRemoval>
                    </a14:imgEffect>
                  </a14:imgLayer>
                </a14:imgProps>
              </a:ext>
            </a:extLst>
          </a:blip>
          <a:stretch>
            <a:fillRect/>
          </a:stretch>
        </p:blipFill>
        <p:spPr>
          <a:xfrm>
            <a:off x="11009124" y="5902548"/>
            <a:ext cx="1182876" cy="1182876"/>
          </a:xfrm>
          <a:prstGeom prst="rect">
            <a:avLst/>
          </a:prstGeom>
        </p:spPr>
      </p:pic>
      <mc:AlternateContent xmlns:mc="http://schemas.openxmlformats.org/markup-compatibility/2006" xmlns:psez="http://schemas.microsoft.com/office/powerpoint/2016/sectionzoom">
        <mc:Choice Requires="psez">
          <p:graphicFrame>
            <p:nvGraphicFramePr>
              <p:cNvPr id="5" name="Zoom de section 4">
                <a:extLst>
                  <a:ext uri="{FF2B5EF4-FFF2-40B4-BE49-F238E27FC236}">
                    <a16:creationId xmlns:a16="http://schemas.microsoft.com/office/drawing/2014/main" id="{B87C9610-CA3A-5FA7-7611-A4B11FA58822}"/>
                  </a:ext>
                </a:extLst>
              </p:cNvPr>
              <p:cNvGraphicFramePr>
                <a:graphicFrameLocks noChangeAspect="1"/>
              </p:cNvGraphicFramePr>
              <p:nvPr>
                <p:extLst>
                  <p:ext uri="{D42A27DB-BD31-4B8C-83A1-F6EECF244321}">
                    <p14:modId xmlns:p14="http://schemas.microsoft.com/office/powerpoint/2010/main" val="836601184"/>
                  </p:ext>
                </p:extLst>
              </p:nvPr>
            </p:nvGraphicFramePr>
            <p:xfrm>
              <a:off x="9048328" y="4077285"/>
              <a:ext cx="3048000" cy="1714500"/>
            </p:xfrm>
            <a:graphic>
              <a:graphicData uri="http://schemas.microsoft.com/office/powerpoint/2016/sectionzoom">
                <psez:sectionZm>
                  <psez:sectionZmObj sectionId="{87E9E450-F488-0A4D-A202-46B3E0C7F12D}">
                    <psez:zmPr id="{16FA7341-822A-D94E-BB62-323F74981E6E}"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noFill/>
                        </a:ln>
                      </p166:spPr>
                    </psez:zmPr>
                  </psez:sectionZmObj>
                </psez:sectionZm>
              </a:graphicData>
            </a:graphic>
          </p:graphicFrame>
        </mc:Choice>
        <mc:Fallback xmlns="">
          <p:pic>
            <p:nvPicPr>
              <p:cNvPr id="5" name="Zoom de section 4">
                <a:hlinkClick r:id="rId5" action="ppaction://hlinksldjump"/>
                <a:extLst>
                  <a:ext uri="{FF2B5EF4-FFF2-40B4-BE49-F238E27FC236}">
                    <a16:creationId xmlns:a16="http://schemas.microsoft.com/office/drawing/2014/main" id="{B87C9610-CA3A-5FA7-7611-A4B11FA58822}"/>
                  </a:ext>
                </a:extLst>
              </p:cNvPr>
              <p:cNvPicPr>
                <a:picLocks noGrp="1" noRot="1" noChangeAspect="1" noMove="1" noResize="1" noEditPoints="1" noAdjustHandles="1" noChangeArrowheads="1" noChangeShapeType="1"/>
              </p:cNvPicPr>
              <p:nvPr/>
            </p:nvPicPr>
            <p:blipFill>
              <a:blip r:embed="rId6"/>
              <a:stretch>
                <a:fillRect/>
              </a:stretch>
            </p:blipFill>
            <p:spPr>
              <a:xfrm>
                <a:off x="9048328" y="4077285"/>
                <a:ext cx="3048000" cy="1714500"/>
              </a:xfrm>
              <a:prstGeom prst="rect">
                <a:avLst/>
              </a:prstGeom>
              <a:ln w="3175">
                <a:noFill/>
              </a:ln>
            </p:spPr>
          </p:pic>
        </mc:Fallback>
      </mc:AlternateContent>
    </p:spTree>
    <p:extLst>
      <p:ext uri="{BB962C8B-B14F-4D97-AF65-F5344CB8AC3E}">
        <p14:creationId xmlns:p14="http://schemas.microsoft.com/office/powerpoint/2010/main" val="170608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1914E38-4151-023F-8317-9D61A15B9461}"/>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637A6532-23CE-3B75-7173-481044B3BECB}"/>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54AB8602-1334-EA3A-BDB4-83A928F12E90}"/>
              </a:ext>
            </a:extLst>
          </p:cNvPr>
          <p:cNvSpPr>
            <a:spLocks noGrp="1"/>
          </p:cNvSpPr>
          <p:nvPr>
            <p:ph type="sldNum" sz="quarter" idx="12"/>
          </p:nvPr>
        </p:nvSpPr>
        <p:spPr/>
        <p:txBody>
          <a:bodyPr/>
          <a:lstStyle/>
          <a:p>
            <a:fld id="{A6129E45-9499-C346-9F18-401FE5241589}" type="slidenum">
              <a:rPr lang="fr-FR" smtClean="0"/>
              <a:t>4</a:t>
            </a:fld>
            <a:endParaRPr lang="fr-FR"/>
          </a:p>
        </p:txBody>
      </p:sp>
      <p:sp>
        <p:nvSpPr>
          <p:cNvPr id="8" name="ZoneTexte 7">
            <a:extLst>
              <a:ext uri="{FF2B5EF4-FFF2-40B4-BE49-F238E27FC236}">
                <a16:creationId xmlns:a16="http://schemas.microsoft.com/office/drawing/2014/main" id="{983E85E9-CEDD-8D73-52C2-7A4E0EBB8593}"/>
              </a:ext>
            </a:extLst>
          </p:cNvPr>
          <p:cNvSpPr txBox="1"/>
          <p:nvPr/>
        </p:nvSpPr>
        <p:spPr>
          <a:xfrm>
            <a:off x="227348" y="2291388"/>
            <a:ext cx="11737304" cy="1569660"/>
          </a:xfrm>
          <a:prstGeom prst="rect">
            <a:avLst/>
          </a:prstGeom>
          <a:noFill/>
        </p:spPr>
        <p:txBody>
          <a:bodyPr wrap="square" rtlCol="0">
            <a:spAutoFit/>
          </a:bodyPr>
          <a:lstStyle/>
          <a:p>
            <a:r>
              <a:rPr lang="fr-FR" sz="9600" dirty="0">
                <a:solidFill>
                  <a:schemeClr val="tx1">
                    <a:lumMod val="95000"/>
                    <a:lumOff val="5000"/>
                  </a:schemeClr>
                </a:solidFill>
                <a:latin typeface="Cooper Black" panose="0208090404030B020404" pitchFamily="18" charset="77"/>
              </a:rPr>
              <a:t>PROBLÉMATIQUE</a:t>
            </a:r>
          </a:p>
        </p:txBody>
      </p:sp>
    </p:spTree>
    <p:extLst>
      <p:ext uri="{BB962C8B-B14F-4D97-AF65-F5344CB8AC3E}">
        <p14:creationId xmlns:p14="http://schemas.microsoft.com/office/powerpoint/2010/main" val="407617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8DD2E7B-A280-7796-5F3F-5C3E3E246558}"/>
              </a:ext>
            </a:extLst>
          </p:cNvPr>
          <p:cNvSpPr txBox="1"/>
          <p:nvPr/>
        </p:nvSpPr>
        <p:spPr>
          <a:xfrm>
            <a:off x="1504376" y="2644170"/>
            <a:ext cx="9183249" cy="1569660"/>
          </a:xfrm>
          <a:prstGeom prst="rect">
            <a:avLst/>
          </a:prstGeom>
          <a:noFill/>
        </p:spPr>
        <p:txBody>
          <a:bodyPr wrap="square" rtlCol="0">
            <a:spAutoFit/>
          </a:bodyPr>
          <a:lstStyle/>
          <a:p>
            <a:r>
              <a:rPr lang="fr-FR" sz="9600" dirty="0">
                <a:solidFill>
                  <a:schemeClr val="tx1">
                    <a:lumMod val="95000"/>
                    <a:lumOff val="5000"/>
                  </a:schemeClr>
                </a:solidFill>
                <a:latin typeface="Cooper Black" panose="0208090404030B020404" pitchFamily="18" charset="77"/>
              </a:rPr>
              <a:t>CONCLUSION</a:t>
            </a:r>
          </a:p>
        </p:txBody>
      </p:sp>
    </p:spTree>
    <p:extLst>
      <p:ext uri="{BB962C8B-B14F-4D97-AF65-F5344CB8AC3E}">
        <p14:creationId xmlns:p14="http://schemas.microsoft.com/office/powerpoint/2010/main" val="3626864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5657BCA-77A8-BEA8-0C5D-FB6764870586}"/>
              </a:ext>
            </a:extLst>
          </p:cNvPr>
          <p:cNvSpPr>
            <a:spLocks noGrp="1"/>
          </p:cNvSpPr>
          <p:nvPr>
            <p:ph type="dt" sz="half" idx="10"/>
          </p:nvPr>
        </p:nvSpPr>
        <p:spPr/>
        <p:txBody>
          <a:bodyPr/>
          <a:lstStyle/>
          <a:p>
            <a:r>
              <a:rPr lang="fr-MA"/>
              <a:t>08/06/2023</a:t>
            </a:r>
            <a:endParaRPr lang="fr-FR"/>
          </a:p>
        </p:txBody>
      </p:sp>
      <p:sp>
        <p:nvSpPr>
          <p:cNvPr id="5" name="Espace réservé du pied de page 4">
            <a:extLst>
              <a:ext uri="{FF2B5EF4-FFF2-40B4-BE49-F238E27FC236}">
                <a16:creationId xmlns:a16="http://schemas.microsoft.com/office/drawing/2014/main" id="{A94EA936-659A-6D49-7EF1-EEF4598CD2E1}"/>
              </a:ext>
            </a:extLst>
          </p:cNvPr>
          <p:cNvSpPr>
            <a:spLocks noGrp="1"/>
          </p:cNvSpPr>
          <p:nvPr>
            <p:ph type="ftr" sz="quarter" idx="11"/>
          </p:nvPr>
        </p:nvSpPr>
        <p:spPr/>
        <p:txBody>
          <a:bodyPr/>
          <a:lstStyle/>
          <a:p>
            <a:r>
              <a:rPr lang="fr-FR" dirty="0"/>
              <a:t>soutenance projet de fin d'études </a:t>
            </a:r>
          </a:p>
        </p:txBody>
      </p:sp>
      <p:sp>
        <p:nvSpPr>
          <p:cNvPr id="6" name="Espace réservé du numéro de diapositive 5">
            <a:extLst>
              <a:ext uri="{FF2B5EF4-FFF2-40B4-BE49-F238E27FC236}">
                <a16:creationId xmlns:a16="http://schemas.microsoft.com/office/drawing/2014/main" id="{E25139F0-3030-6208-8B0B-F7D8ABAAB7F6}"/>
              </a:ext>
            </a:extLst>
          </p:cNvPr>
          <p:cNvSpPr>
            <a:spLocks noGrp="1"/>
          </p:cNvSpPr>
          <p:nvPr>
            <p:ph type="sldNum" sz="quarter" idx="12"/>
          </p:nvPr>
        </p:nvSpPr>
        <p:spPr/>
        <p:txBody>
          <a:bodyPr/>
          <a:lstStyle/>
          <a:p>
            <a:fld id="{A6129E45-9499-C346-9F18-401FE5241589}" type="slidenum">
              <a:rPr lang="fr-FR" smtClean="0"/>
              <a:t>41</a:t>
            </a:fld>
            <a:endParaRPr lang="fr-FR"/>
          </a:p>
        </p:txBody>
      </p:sp>
      <p:pic>
        <p:nvPicPr>
          <p:cNvPr id="16" name="Graphique 15">
            <a:extLst>
              <a:ext uri="{FF2B5EF4-FFF2-40B4-BE49-F238E27FC236}">
                <a16:creationId xmlns:a16="http://schemas.microsoft.com/office/drawing/2014/main" id="{9B1B8FEA-2729-00FF-9BDA-39C8DD0DD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5640" y="260648"/>
            <a:ext cx="6336704" cy="6219825"/>
          </a:xfrm>
          <a:prstGeom prst="rect">
            <a:avLst/>
          </a:prstGeom>
        </p:spPr>
      </p:pic>
      <p:pic>
        <p:nvPicPr>
          <p:cNvPr id="18" name="Image 17">
            <a:extLst>
              <a:ext uri="{FF2B5EF4-FFF2-40B4-BE49-F238E27FC236}">
                <a16:creationId xmlns:a16="http://schemas.microsoft.com/office/drawing/2014/main" id="{36858E89-7F80-2ADF-004B-F02A71A5B846}"/>
              </a:ext>
            </a:extLst>
          </p:cNvPr>
          <p:cNvPicPr>
            <a:picLocks noChangeAspect="1"/>
          </p:cNvPicPr>
          <p:nvPr/>
        </p:nvPicPr>
        <p:blipFill>
          <a:blip r:embed="rId5"/>
          <a:stretch>
            <a:fillRect/>
          </a:stretch>
        </p:blipFill>
        <p:spPr>
          <a:xfrm>
            <a:off x="3134701" y="1464891"/>
            <a:ext cx="1205813" cy="1183572"/>
          </a:xfrm>
          <a:prstGeom prst="rect">
            <a:avLst/>
          </a:prstGeom>
        </p:spPr>
      </p:pic>
      <p:pic>
        <p:nvPicPr>
          <p:cNvPr id="22" name="Graphique 21">
            <a:extLst>
              <a:ext uri="{FF2B5EF4-FFF2-40B4-BE49-F238E27FC236}">
                <a16:creationId xmlns:a16="http://schemas.microsoft.com/office/drawing/2014/main" id="{8C767653-A281-FB8D-D71E-744EC5947E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22496" y="1248867"/>
            <a:ext cx="2460877" cy="2415487"/>
          </a:xfrm>
          <a:prstGeom prst="rect">
            <a:avLst/>
          </a:prstGeom>
        </p:spPr>
      </p:pic>
      <p:pic>
        <p:nvPicPr>
          <p:cNvPr id="26" name="Image 25">
            <a:extLst>
              <a:ext uri="{FF2B5EF4-FFF2-40B4-BE49-F238E27FC236}">
                <a16:creationId xmlns:a16="http://schemas.microsoft.com/office/drawing/2014/main" id="{6DA1AE48-FA34-B872-A15D-81FA5BD471E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5414916" y="387736"/>
            <a:ext cx="1464201" cy="1437195"/>
          </a:xfrm>
          <a:prstGeom prst="rect">
            <a:avLst/>
          </a:prstGeom>
        </p:spPr>
      </p:pic>
      <p:pic>
        <p:nvPicPr>
          <p:cNvPr id="28" name="Image 27">
            <a:extLst>
              <a:ext uri="{FF2B5EF4-FFF2-40B4-BE49-F238E27FC236}">
                <a16:creationId xmlns:a16="http://schemas.microsoft.com/office/drawing/2014/main" id="{436C714A-5E90-44DB-DBE0-1D26F750DE53}"/>
              </a:ext>
            </a:extLst>
          </p:cNvPr>
          <p:cNvPicPr>
            <a:picLocks noChangeAspect="1"/>
          </p:cNvPicPr>
          <p:nvPr/>
        </p:nvPicPr>
        <p:blipFill>
          <a:blip r:embed="rId10"/>
          <a:stretch>
            <a:fillRect/>
          </a:stretch>
        </p:blipFill>
        <p:spPr>
          <a:xfrm>
            <a:off x="7414625" y="3985171"/>
            <a:ext cx="1298129" cy="1274185"/>
          </a:xfrm>
          <a:prstGeom prst="rect">
            <a:avLst/>
          </a:prstGeom>
        </p:spPr>
      </p:pic>
      <p:sp>
        <p:nvSpPr>
          <p:cNvPr id="2" name="Rectangle 1">
            <a:extLst>
              <a:ext uri="{FF2B5EF4-FFF2-40B4-BE49-F238E27FC236}">
                <a16:creationId xmlns:a16="http://schemas.microsoft.com/office/drawing/2014/main" id="{479D9242-C6A3-F0DD-D5F0-0F99179A1912}"/>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C8F66A0A-8EDF-17EB-B9CB-57671655CF75}"/>
              </a:ext>
            </a:extLst>
          </p:cNvPr>
          <p:cNvSpPr/>
          <p:nvPr/>
        </p:nvSpPr>
        <p:spPr>
          <a:xfrm>
            <a:off x="8968451" y="0"/>
            <a:ext cx="3223549"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Les anciens solution de sécurité</a:t>
            </a:r>
          </a:p>
        </p:txBody>
      </p:sp>
      <p:sp>
        <p:nvSpPr>
          <p:cNvPr id="21" name="Multiplication 20">
            <a:extLst>
              <a:ext uri="{FF2B5EF4-FFF2-40B4-BE49-F238E27FC236}">
                <a16:creationId xmlns:a16="http://schemas.microsoft.com/office/drawing/2014/main" id="{45D37BCB-18A9-2E95-E532-756AFD20DAC3}"/>
              </a:ext>
            </a:extLst>
          </p:cNvPr>
          <p:cNvSpPr/>
          <p:nvPr/>
        </p:nvSpPr>
        <p:spPr>
          <a:xfrm>
            <a:off x="2975050" y="0"/>
            <a:ext cx="5976664" cy="6984776"/>
          </a:xfrm>
          <a:prstGeom prst="mathMultiply">
            <a:avLst>
              <a:gd name="adj1" fmla="val 414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4194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49FD2303-B34E-12E0-FA80-636E4B56E44E}"/>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5C27D2F-F16F-3B39-6A1F-65900A4F42D0}"/>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CF1A89BB-BB17-5233-A38E-9A30330DE056}"/>
              </a:ext>
            </a:extLst>
          </p:cNvPr>
          <p:cNvSpPr>
            <a:spLocks noGrp="1"/>
          </p:cNvSpPr>
          <p:nvPr>
            <p:ph type="sldNum" sz="quarter" idx="12"/>
          </p:nvPr>
        </p:nvSpPr>
        <p:spPr/>
        <p:txBody>
          <a:bodyPr/>
          <a:lstStyle/>
          <a:p>
            <a:fld id="{A6129E45-9499-C346-9F18-401FE5241589}" type="slidenum">
              <a:rPr lang="fr-FR" smtClean="0"/>
              <a:t>42</a:t>
            </a:fld>
            <a:endParaRPr lang="fr-FR"/>
          </a:p>
        </p:txBody>
      </p:sp>
      <p:pic>
        <p:nvPicPr>
          <p:cNvPr id="8" name="Image 7">
            <a:extLst>
              <a:ext uri="{FF2B5EF4-FFF2-40B4-BE49-F238E27FC236}">
                <a16:creationId xmlns:a16="http://schemas.microsoft.com/office/drawing/2014/main" id="{2C3EAAE0-1419-F2ED-9434-2BDB4CE350A2}"/>
              </a:ext>
            </a:extLst>
          </p:cNvPr>
          <p:cNvPicPr>
            <a:picLocks noChangeAspect="1"/>
          </p:cNvPicPr>
          <p:nvPr/>
        </p:nvPicPr>
        <p:blipFill>
          <a:blip r:embed="rId2"/>
          <a:stretch>
            <a:fillRect/>
          </a:stretch>
        </p:blipFill>
        <p:spPr>
          <a:xfrm>
            <a:off x="1919536" y="757312"/>
            <a:ext cx="8328012" cy="5552008"/>
          </a:xfrm>
          <a:prstGeom prst="rect">
            <a:avLst/>
          </a:prstGeom>
        </p:spPr>
      </p:pic>
    </p:spTree>
    <p:extLst>
      <p:ext uri="{BB962C8B-B14F-4D97-AF65-F5344CB8AC3E}">
        <p14:creationId xmlns:p14="http://schemas.microsoft.com/office/powerpoint/2010/main" val="2721590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E558A94D-39EA-06FC-2831-622125F35149}"/>
              </a:ext>
            </a:extLst>
          </p:cNvPr>
          <p:cNvPicPr>
            <a:picLocks noChangeAspect="1"/>
          </p:cNvPicPr>
          <p:nvPr/>
        </p:nvPicPr>
        <p:blipFill rotWithShape="1">
          <a:blip r:embed="rId2"/>
          <a:srcRect l="46835" t="20284" r="41983" b="64807"/>
          <a:stretch/>
        </p:blipFill>
        <p:spPr>
          <a:xfrm>
            <a:off x="1631504" y="2480970"/>
            <a:ext cx="1727928" cy="1727928"/>
          </a:xfrm>
          <a:custGeom>
            <a:avLst/>
            <a:gdLst>
              <a:gd name="connsiteX0" fmla="*/ 1188000 w 2376000"/>
              <a:gd name="connsiteY0" fmla="*/ 0 h 2376000"/>
              <a:gd name="connsiteX1" fmla="*/ 2376000 w 2376000"/>
              <a:gd name="connsiteY1" fmla="*/ 1188000 h 2376000"/>
              <a:gd name="connsiteX2" fmla="*/ 1188000 w 2376000"/>
              <a:gd name="connsiteY2" fmla="*/ 2376000 h 2376000"/>
              <a:gd name="connsiteX3" fmla="*/ 0 w 2376000"/>
              <a:gd name="connsiteY3" fmla="*/ 1188000 h 2376000"/>
              <a:gd name="connsiteX4" fmla="*/ 1188000 w 2376000"/>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000">
                <a:moveTo>
                  <a:pt x="1188000" y="0"/>
                </a:moveTo>
                <a:cubicBezTo>
                  <a:pt x="1844114" y="0"/>
                  <a:pt x="2376000" y="531886"/>
                  <a:pt x="2376000" y="1188000"/>
                </a:cubicBezTo>
                <a:cubicBezTo>
                  <a:pt x="2376000" y="1844114"/>
                  <a:pt x="1844114" y="2376000"/>
                  <a:pt x="1188000" y="2376000"/>
                </a:cubicBezTo>
                <a:cubicBezTo>
                  <a:pt x="531886" y="2376000"/>
                  <a:pt x="0" y="1844114"/>
                  <a:pt x="0" y="1188000"/>
                </a:cubicBezTo>
                <a:cubicBezTo>
                  <a:pt x="0" y="531886"/>
                  <a:pt x="531886" y="0"/>
                  <a:pt x="1188000" y="0"/>
                </a:cubicBezTo>
                <a:close/>
              </a:path>
            </a:pathLst>
          </a:custGeom>
        </p:spPr>
      </p:pic>
      <p:sp>
        <p:nvSpPr>
          <p:cNvPr id="4" name="Espace réservé de la date 3">
            <a:extLst>
              <a:ext uri="{FF2B5EF4-FFF2-40B4-BE49-F238E27FC236}">
                <a16:creationId xmlns:a16="http://schemas.microsoft.com/office/drawing/2014/main" id="{29C23715-C1AA-7647-E56F-09B728640E82}"/>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88DB441A-A41F-2487-ACB1-25D9C7358116}"/>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1790F226-9272-8E48-3C09-9AD50DDF22BE}"/>
              </a:ext>
            </a:extLst>
          </p:cNvPr>
          <p:cNvSpPr>
            <a:spLocks noGrp="1"/>
          </p:cNvSpPr>
          <p:nvPr>
            <p:ph type="sldNum" sz="quarter" idx="12"/>
          </p:nvPr>
        </p:nvSpPr>
        <p:spPr/>
        <p:txBody>
          <a:bodyPr/>
          <a:lstStyle/>
          <a:p>
            <a:fld id="{A6129E45-9499-C346-9F18-401FE5241589}" type="slidenum">
              <a:rPr lang="fr-FR" smtClean="0"/>
              <a:t>43</a:t>
            </a:fld>
            <a:endParaRPr lang="fr-FR"/>
          </a:p>
        </p:txBody>
      </p:sp>
      <p:pic>
        <p:nvPicPr>
          <p:cNvPr id="13" name="Image 12">
            <a:extLst>
              <a:ext uri="{FF2B5EF4-FFF2-40B4-BE49-F238E27FC236}">
                <a16:creationId xmlns:a16="http://schemas.microsoft.com/office/drawing/2014/main" id="{D8DE46E4-8654-C7DA-A64E-25E5268D8F91}"/>
              </a:ext>
            </a:extLst>
          </p:cNvPr>
          <p:cNvPicPr>
            <a:picLocks noChangeAspect="1"/>
          </p:cNvPicPr>
          <p:nvPr/>
        </p:nvPicPr>
        <p:blipFill>
          <a:blip r:embed="rId3"/>
          <a:srcRect l="12127" t="19260" r="53227" b="34541"/>
          <a:stretch>
            <a:fillRect/>
          </a:stretch>
        </p:blipFill>
        <p:spPr>
          <a:xfrm rot="5400000">
            <a:off x="263448" y="4005232"/>
            <a:ext cx="1727928" cy="1728120"/>
          </a:xfrm>
          <a:custGeom>
            <a:avLst/>
            <a:gdLst>
              <a:gd name="connsiteX0" fmla="*/ 0 w 2376000"/>
              <a:gd name="connsiteY0" fmla="*/ 1188132 h 2376264"/>
              <a:gd name="connsiteX1" fmla="*/ 1188000 w 2376000"/>
              <a:gd name="connsiteY1" fmla="*/ 0 h 2376264"/>
              <a:gd name="connsiteX2" fmla="*/ 2376000 w 2376000"/>
              <a:gd name="connsiteY2" fmla="*/ 1188132 h 2376264"/>
              <a:gd name="connsiteX3" fmla="*/ 1188000 w 2376000"/>
              <a:gd name="connsiteY3" fmla="*/ 2376264 h 2376264"/>
              <a:gd name="connsiteX4" fmla="*/ 0 w 2376000"/>
              <a:gd name="connsiteY4" fmla="*/ 1188132 h 2376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264">
                <a:moveTo>
                  <a:pt x="0" y="1188132"/>
                </a:moveTo>
                <a:cubicBezTo>
                  <a:pt x="0" y="531945"/>
                  <a:pt x="531886" y="0"/>
                  <a:pt x="1188000" y="0"/>
                </a:cubicBezTo>
                <a:cubicBezTo>
                  <a:pt x="1844114" y="0"/>
                  <a:pt x="2376000" y="531945"/>
                  <a:pt x="2376000" y="1188132"/>
                </a:cubicBezTo>
                <a:cubicBezTo>
                  <a:pt x="2376000" y="1844319"/>
                  <a:pt x="1844114" y="2376264"/>
                  <a:pt x="1188000" y="2376264"/>
                </a:cubicBezTo>
                <a:cubicBezTo>
                  <a:pt x="531886" y="2376264"/>
                  <a:pt x="0" y="1844319"/>
                  <a:pt x="0" y="1188132"/>
                </a:cubicBezTo>
                <a:close/>
              </a:path>
            </a:pathLst>
          </a:custGeom>
        </p:spPr>
      </p:pic>
      <p:pic>
        <p:nvPicPr>
          <p:cNvPr id="23" name="Image 22">
            <a:extLst>
              <a:ext uri="{FF2B5EF4-FFF2-40B4-BE49-F238E27FC236}">
                <a16:creationId xmlns:a16="http://schemas.microsoft.com/office/drawing/2014/main" id="{B60E0EF3-158A-D6F7-9481-3EBFE532A22D}"/>
              </a:ext>
            </a:extLst>
          </p:cNvPr>
          <p:cNvPicPr>
            <a:picLocks noChangeAspect="1"/>
          </p:cNvPicPr>
          <p:nvPr/>
        </p:nvPicPr>
        <p:blipFill rotWithShape="1">
          <a:blip r:embed="rId4"/>
          <a:srcRect l="16926" t="22056" r="53066" b="37933"/>
          <a:stretch/>
        </p:blipFill>
        <p:spPr>
          <a:xfrm rot="5400000">
            <a:off x="2999656" y="4031438"/>
            <a:ext cx="1727928" cy="1727928"/>
          </a:xfrm>
          <a:custGeom>
            <a:avLst/>
            <a:gdLst>
              <a:gd name="connsiteX0" fmla="*/ 0 w 2376000"/>
              <a:gd name="connsiteY0" fmla="*/ 1188000 h 2376000"/>
              <a:gd name="connsiteX1" fmla="*/ 1188000 w 2376000"/>
              <a:gd name="connsiteY1" fmla="*/ 0 h 2376000"/>
              <a:gd name="connsiteX2" fmla="*/ 2376000 w 2376000"/>
              <a:gd name="connsiteY2" fmla="*/ 1188000 h 2376000"/>
              <a:gd name="connsiteX3" fmla="*/ 1188000 w 2376000"/>
              <a:gd name="connsiteY3" fmla="*/ 2376000 h 2376000"/>
              <a:gd name="connsiteX4" fmla="*/ 0 w 2376000"/>
              <a:gd name="connsiteY4" fmla="*/ 118800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000">
                <a:moveTo>
                  <a:pt x="0" y="1188000"/>
                </a:moveTo>
                <a:cubicBezTo>
                  <a:pt x="0" y="531886"/>
                  <a:pt x="531886" y="0"/>
                  <a:pt x="1188000" y="0"/>
                </a:cubicBezTo>
                <a:cubicBezTo>
                  <a:pt x="1844114" y="0"/>
                  <a:pt x="2376000" y="531886"/>
                  <a:pt x="2376000" y="1188000"/>
                </a:cubicBezTo>
                <a:cubicBezTo>
                  <a:pt x="2376000" y="1844114"/>
                  <a:pt x="1844114" y="2376000"/>
                  <a:pt x="1188000" y="2376000"/>
                </a:cubicBezTo>
                <a:cubicBezTo>
                  <a:pt x="531886" y="2376000"/>
                  <a:pt x="0" y="1844114"/>
                  <a:pt x="0" y="1188000"/>
                </a:cubicBezTo>
                <a:close/>
              </a:path>
            </a:pathLst>
          </a:custGeom>
        </p:spPr>
      </p:pic>
      <p:sp>
        <p:nvSpPr>
          <p:cNvPr id="26" name="ZoneTexte 25">
            <a:extLst>
              <a:ext uri="{FF2B5EF4-FFF2-40B4-BE49-F238E27FC236}">
                <a16:creationId xmlns:a16="http://schemas.microsoft.com/office/drawing/2014/main" id="{F659F44D-FB0C-1705-1B04-D70590FA8462}"/>
              </a:ext>
            </a:extLst>
          </p:cNvPr>
          <p:cNvSpPr txBox="1"/>
          <p:nvPr/>
        </p:nvSpPr>
        <p:spPr>
          <a:xfrm>
            <a:off x="1284256" y="2048922"/>
            <a:ext cx="2754338" cy="400110"/>
          </a:xfrm>
          <a:prstGeom prst="rect">
            <a:avLst/>
          </a:prstGeom>
          <a:noFill/>
        </p:spPr>
        <p:txBody>
          <a:bodyPr wrap="square" rtlCol="0">
            <a:spAutoFit/>
          </a:bodyPr>
          <a:lstStyle/>
          <a:p>
            <a:r>
              <a:rPr lang="fr-FR"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000" b="1" spc="50" dirty="0">
                <a:ln>
                  <a:noFill/>
                </a:ln>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Bouchama Touhami </a:t>
            </a:r>
            <a:endParaRPr lang="fr-MA" sz="2000" dirty="0">
              <a:effectLst/>
              <a:latin typeface="Times New Roman" panose="02020603050405020304" pitchFamily="18" charset="0"/>
              <a:ea typeface="Times New Roman" panose="02020603050405020304" pitchFamily="18" charset="0"/>
            </a:endParaRPr>
          </a:p>
        </p:txBody>
      </p:sp>
      <p:sp>
        <p:nvSpPr>
          <p:cNvPr id="27" name="ZoneTexte 26">
            <a:extLst>
              <a:ext uri="{FF2B5EF4-FFF2-40B4-BE49-F238E27FC236}">
                <a16:creationId xmlns:a16="http://schemas.microsoft.com/office/drawing/2014/main" id="{07C64876-1D7E-2773-AD56-70BD0B2D13AC}"/>
              </a:ext>
            </a:extLst>
          </p:cNvPr>
          <p:cNvSpPr txBox="1"/>
          <p:nvPr/>
        </p:nvSpPr>
        <p:spPr>
          <a:xfrm>
            <a:off x="2351584" y="5765194"/>
            <a:ext cx="3240360" cy="400110"/>
          </a:xfrm>
          <a:prstGeom prst="rect">
            <a:avLst/>
          </a:prstGeom>
          <a:noFill/>
        </p:spPr>
        <p:txBody>
          <a:bodyPr wrap="square" rtlCol="0">
            <a:spAutoFit/>
          </a:bodyPr>
          <a:lstStyle/>
          <a:p>
            <a:r>
              <a:rPr lang="fr-FR" sz="2000" b="1" spc="50" dirty="0">
                <a:ln>
                  <a:noFill/>
                </a:ln>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Mountassir Idrissi Yassine</a:t>
            </a:r>
            <a:endParaRPr lang="fr-MA" sz="2000" dirty="0">
              <a:effectLst/>
              <a:latin typeface="Times New Roman" panose="02020603050405020304" pitchFamily="18" charset="0"/>
              <a:ea typeface="Times New Roman" panose="02020603050405020304" pitchFamily="18" charset="0"/>
            </a:endParaRPr>
          </a:p>
        </p:txBody>
      </p:sp>
      <p:sp>
        <p:nvSpPr>
          <p:cNvPr id="28" name="ZoneTexte 27">
            <a:extLst>
              <a:ext uri="{FF2B5EF4-FFF2-40B4-BE49-F238E27FC236}">
                <a16:creationId xmlns:a16="http://schemas.microsoft.com/office/drawing/2014/main" id="{DFABD083-19D5-9B40-9CEB-1C0095F578D0}"/>
              </a:ext>
            </a:extLst>
          </p:cNvPr>
          <p:cNvSpPr txBox="1"/>
          <p:nvPr/>
        </p:nvSpPr>
        <p:spPr>
          <a:xfrm>
            <a:off x="47328" y="5765194"/>
            <a:ext cx="1944144" cy="400110"/>
          </a:xfrm>
          <a:prstGeom prst="rect">
            <a:avLst/>
          </a:prstGeom>
          <a:noFill/>
        </p:spPr>
        <p:txBody>
          <a:bodyPr wrap="square" rtlCol="0">
            <a:spAutoFit/>
          </a:bodyPr>
          <a:lstStyle/>
          <a:p>
            <a:r>
              <a:rPr lang="fr-FR" sz="2000" b="1" spc="50" dirty="0" err="1">
                <a:ln>
                  <a:noFill/>
                </a:ln>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Naya</a:t>
            </a:r>
            <a:r>
              <a:rPr lang="fr-FR" sz="2000" b="1" spc="50" dirty="0">
                <a:ln>
                  <a:noFill/>
                </a:ln>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 Oussama </a:t>
            </a:r>
            <a:endParaRPr lang="fr-MA" sz="2000" dirty="0">
              <a:effectLst/>
              <a:latin typeface="Times New Roman" panose="02020603050405020304" pitchFamily="18" charset="0"/>
              <a:ea typeface="Times New Roman" panose="02020603050405020304" pitchFamily="18" charset="0"/>
            </a:endParaRPr>
          </a:p>
        </p:txBody>
      </p:sp>
      <p:cxnSp>
        <p:nvCxnSpPr>
          <p:cNvPr id="29" name="Connecteur droit 28">
            <a:extLst>
              <a:ext uri="{FF2B5EF4-FFF2-40B4-BE49-F238E27FC236}">
                <a16:creationId xmlns:a16="http://schemas.microsoft.com/office/drawing/2014/main" id="{749B7959-F823-59A8-66DB-D1F4605608BA}"/>
              </a:ext>
            </a:extLst>
          </p:cNvPr>
          <p:cNvCxnSpPr>
            <a:cxnSpLocks/>
          </p:cNvCxnSpPr>
          <p:nvPr/>
        </p:nvCxnSpPr>
        <p:spPr>
          <a:xfrm>
            <a:off x="5663952" y="1268760"/>
            <a:ext cx="0" cy="4071729"/>
          </a:xfrm>
          <a:prstGeom prst="line">
            <a:avLst/>
          </a:prstGeom>
          <a:ln w="50800">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sp>
        <p:nvSpPr>
          <p:cNvPr id="31" name="ZoneTexte 30">
            <a:extLst>
              <a:ext uri="{FF2B5EF4-FFF2-40B4-BE49-F238E27FC236}">
                <a16:creationId xmlns:a16="http://schemas.microsoft.com/office/drawing/2014/main" id="{0A3515FD-7119-73ED-26BE-C197660F5D4D}"/>
              </a:ext>
            </a:extLst>
          </p:cNvPr>
          <p:cNvSpPr txBox="1"/>
          <p:nvPr/>
        </p:nvSpPr>
        <p:spPr>
          <a:xfrm>
            <a:off x="5762258" y="2149665"/>
            <a:ext cx="6336892" cy="1631216"/>
          </a:xfrm>
          <a:prstGeom prst="rect">
            <a:avLst/>
          </a:prstGeom>
          <a:noFill/>
        </p:spPr>
        <p:txBody>
          <a:bodyPr wrap="square">
            <a:spAutoFit/>
          </a:bodyPr>
          <a:lstStyle/>
          <a:p>
            <a:r>
              <a:rPr lang="fr-MA" sz="2000" b="1" dirty="0">
                <a:effectLst/>
                <a:latin typeface="TimesNewRomanPS"/>
              </a:rPr>
              <a:t>Pr. Zahour Omar                                          </a:t>
            </a:r>
            <a:r>
              <a:rPr lang="fr-MA" sz="2000" b="1" dirty="0">
                <a:solidFill>
                  <a:srgbClr val="0074FF"/>
                </a:solidFill>
                <a:effectLst/>
                <a:latin typeface="TimesNewRomanPS"/>
              </a:rPr>
              <a:t>Encadrant</a:t>
            </a:r>
            <a:br>
              <a:rPr lang="fr-MA" sz="2000" b="1" dirty="0">
                <a:effectLst/>
                <a:latin typeface="TimesNewRomanPS"/>
              </a:rPr>
            </a:br>
            <a:r>
              <a:rPr lang="fr-MA" sz="2000" b="1" dirty="0">
                <a:effectLst/>
                <a:latin typeface="TimesNewRomanPS"/>
              </a:rPr>
              <a:t>Pr. El Habib Benlahmar                               </a:t>
            </a:r>
            <a:r>
              <a:rPr lang="fr-MA" sz="2000" b="1" dirty="0">
                <a:solidFill>
                  <a:srgbClr val="0074FF"/>
                </a:solidFill>
                <a:effectLst/>
                <a:latin typeface="TimesNewRomanPS"/>
              </a:rPr>
              <a:t>Examinateur</a:t>
            </a:r>
          </a:p>
          <a:p>
            <a:r>
              <a:rPr lang="fr-MA" sz="2000" b="1" dirty="0">
                <a:effectLst/>
                <a:latin typeface="TimesNewRomanPS"/>
              </a:rPr>
              <a:t>Pr. El Filali Sanaa                                         </a:t>
            </a:r>
            <a:r>
              <a:rPr lang="fr-MA" sz="2000" b="1" dirty="0">
                <a:solidFill>
                  <a:srgbClr val="FF40FF"/>
                </a:solidFill>
                <a:effectLst/>
                <a:latin typeface="TimesNewRomanPS"/>
              </a:rPr>
              <a:t>Examinatrice</a:t>
            </a:r>
            <a:br>
              <a:rPr lang="fr-MA" sz="2000" b="1" dirty="0">
                <a:effectLst/>
                <a:latin typeface="TimesNewRomanPS"/>
              </a:rPr>
            </a:br>
            <a:r>
              <a:rPr lang="fr-MA" sz="2000" b="1" dirty="0">
                <a:effectLst/>
                <a:latin typeface="TimesNewRomanPS"/>
              </a:rPr>
              <a:t>Pr. Ouahabi Sara                                           </a:t>
            </a:r>
            <a:r>
              <a:rPr lang="fr-MA" sz="2000" b="1" dirty="0">
                <a:solidFill>
                  <a:srgbClr val="FF40FF"/>
                </a:solidFill>
                <a:effectLst/>
                <a:latin typeface="TimesNewRomanPS"/>
              </a:rPr>
              <a:t>Examinatrice</a:t>
            </a:r>
            <a:r>
              <a:rPr lang="fr-MA" sz="2000" b="1" dirty="0">
                <a:effectLst/>
                <a:latin typeface="TimesNewRomanPS"/>
              </a:rPr>
              <a:t> </a:t>
            </a:r>
            <a:br>
              <a:rPr lang="fr-MA" sz="2000" b="1" dirty="0">
                <a:effectLst/>
                <a:latin typeface="TimesNewRomanPS"/>
              </a:rPr>
            </a:br>
            <a:r>
              <a:rPr lang="fr-MA" sz="2000" b="1" dirty="0">
                <a:effectLst/>
                <a:latin typeface="TimesNewRomanPS"/>
              </a:rPr>
              <a:t>Mr. El Hassani Abdeljalil                              </a:t>
            </a:r>
            <a:r>
              <a:rPr lang="fr-MA" sz="2000" b="1" dirty="0">
                <a:solidFill>
                  <a:srgbClr val="0074FF"/>
                </a:solidFill>
                <a:effectLst/>
                <a:latin typeface="TimesNewRomanPS"/>
              </a:rPr>
              <a:t>Co-encadrant </a:t>
            </a:r>
            <a:endParaRPr lang="fr-MA" sz="2000" dirty="0">
              <a:solidFill>
                <a:srgbClr val="0074FF"/>
              </a:solidFill>
            </a:endParaRPr>
          </a:p>
        </p:txBody>
      </p:sp>
      <p:sp>
        <p:nvSpPr>
          <p:cNvPr id="35" name="Rectangle 34">
            <a:extLst>
              <a:ext uri="{FF2B5EF4-FFF2-40B4-BE49-F238E27FC236}">
                <a16:creationId xmlns:a16="http://schemas.microsoft.com/office/drawing/2014/main" id="{827D35A4-461D-8D87-69E1-09D0A77F4A4C}"/>
              </a:ext>
            </a:extLst>
          </p:cNvPr>
          <p:cNvSpPr/>
          <p:nvPr/>
        </p:nvSpPr>
        <p:spPr>
          <a:xfrm>
            <a:off x="5663952" y="4114508"/>
            <a:ext cx="6466835" cy="954107"/>
          </a:xfrm>
          <a:prstGeom prst="rect">
            <a:avLst/>
          </a:prstGeom>
          <a:noFill/>
        </p:spPr>
        <p:txBody>
          <a:bodyPr wrap="none" lIns="91440" tIns="45720" rIns="91440" bIns="45720">
            <a:spAutoFit/>
          </a:bodyPr>
          <a:lstStyle/>
          <a:p>
            <a:pPr algn="ctr"/>
            <a:r>
              <a:rPr lang="fr-FR" sz="2800" i="1" dirty="0">
                <a:ln w="0"/>
                <a:effectLst>
                  <a:glow rad="2286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ea typeface="Hiragino Kaku Gothic Std W8" panose="020B0800000000000000" pitchFamily="34" charset="-128"/>
                <a:cs typeface="Times New Roman" panose="02020603050405020304" pitchFamily="18" charset="0"/>
              </a:rPr>
              <a:t>Vos remarques seraient les bienvenus, </a:t>
            </a:r>
          </a:p>
          <a:p>
            <a:pPr algn="ctr"/>
            <a:r>
              <a:rPr lang="fr-FR" sz="2800" i="1" dirty="0">
                <a:ln w="0"/>
                <a:effectLst>
                  <a:glow rad="2286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ea typeface="Hiragino Kaku Gothic Std W8" panose="020B0800000000000000" pitchFamily="34" charset="-128"/>
                <a:cs typeface="Times New Roman" panose="02020603050405020304" pitchFamily="18" charset="0"/>
              </a:rPr>
              <a:t>car on est toujours en quête d'amélioration.</a:t>
            </a:r>
            <a:endParaRPr lang="fr-FR" sz="2800" dirty="0">
              <a:ln w="0"/>
              <a:effectLst>
                <a:glow rad="228600">
                  <a:schemeClr val="accent1">
                    <a:satMod val="175000"/>
                    <a:alpha val="40000"/>
                  </a:schemeClr>
                </a:glow>
                <a:outerShdw blurRad="38100" dist="25400" dir="5400000" algn="ctr" rotWithShape="0">
                  <a:srgbClr val="6E747A">
                    <a:alpha val="43000"/>
                  </a:srgbClr>
                </a:outerShdw>
              </a:effectLst>
            </a:endParaRPr>
          </a:p>
        </p:txBody>
      </p:sp>
      <p:sp>
        <p:nvSpPr>
          <p:cNvPr id="37" name="Rectangle 36">
            <a:extLst>
              <a:ext uri="{FF2B5EF4-FFF2-40B4-BE49-F238E27FC236}">
                <a16:creationId xmlns:a16="http://schemas.microsoft.com/office/drawing/2014/main" id="{21E2A711-1965-7CE2-F247-32FC39F8E21E}"/>
              </a:ext>
            </a:extLst>
          </p:cNvPr>
          <p:cNvSpPr/>
          <p:nvPr/>
        </p:nvSpPr>
        <p:spPr>
          <a:xfrm>
            <a:off x="6004301" y="1416858"/>
            <a:ext cx="5786135" cy="523220"/>
          </a:xfrm>
          <a:prstGeom prst="rect">
            <a:avLst/>
          </a:prstGeom>
          <a:noFill/>
        </p:spPr>
        <p:txBody>
          <a:bodyPr wrap="none" lIns="91440" tIns="45720" rIns="91440" bIns="45720">
            <a:spAutoFit/>
          </a:bodyPr>
          <a:lstStyle/>
          <a:p>
            <a:pPr algn="ctr"/>
            <a:r>
              <a:rPr lang="fr-FR" sz="2800" i="1" dirty="0">
                <a:ln w="0"/>
                <a:effectLst>
                  <a:glow rad="2286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ea typeface="Hiragino Kaku Gothic Std W8" panose="020B0800000000000000" pitchFamily="34" charset="-128"/>
                <a:cs typeface="Times New Roman" panose="02020603050405020304" pitchFamily="18" charset="0"/>
              </a:rPr>
              <a:t>Merci beaucoup aux membres du jury .</a:t>
            </a:r>
            <a:endParaRPr lang="fr-FR" sz="2800" dirty="0">
              <a:ln w="0"/>
              <a:effectLst>
                <a:glow rad="228600">
                  <a:schemeClr val="accent1">
                    <a:satMod val="175000"/>
                    <a:alpha val="40000"/>
                  </a:schemeClr>
                </a:glow>
                <a:outerShdw blurRad="38100" dist="25400" dir="5400000" algn="ctr" rotWithShape="0">
                  <a:srgbClr val="6E747A">
                    <a:alpha val="43000"/>
                  </a:srgbClr>
                </a:outerShdw>
              </a:effectLst>
            </a:endParaRPr>
          </a:p>
        </p:txBody>
      </p:sp>
      <p:sp>
        <p:nvSpPr>
          <p:cNvPr id="38" name="Rectangle 37">
            <a:extLst>
              <a:ext uri="{FF2B5EF4-FFF2-40B4-BE49-F238E27FC236}">
                <a16:creationId xmlns:a16="http://schemas.microsoft.com/office/drawing/2014/main" id="{A9A6BFFF-9B6B-5529-3899-CA0F68B4E21E}"/>
              </a:ext>
            </a:extLst>
          </p:cNvPr>
          <p:cNvSpPr/>
          <p:nvPr/>
        </p:nvSpPr>
        <p:spPr>
          <a:xfrm>
            <a:off x="1160074" y="1421911"/>
            <a:ext cx="3423758" cy="523220"/>
          </a:xfrm>
          <a:prstGeom prst="rect">
            <a:avLst/>
          </a:prstGeom>
          <a:noFill/>
        </p:spPr>
        <p:txBody>
          <a:bodyPr wrap="none" lIns="91440" tIns="45720" rIns="91440" bIns="45720">
            <a:spAutoFit/>
          </a:bodyPr>
          <a:lstStyle/>
          <a:p>
            <a:pPr algn="ctr"/>
            <a:r>
              <a:rPr lang="fr-FR" sz="2800" i="1" dirty="0">
                <a:ln w="0"/>
                <a:effectLst>
                  <a:glow rad="228600">
                    <a:schemeClr val="accent1">
                      <a:satMod val="175000"/>
                      <a:alpha val="40000"/>
                    </a:schemeClr>
                  </a:glow>
                  <a:outerShdw blurRad="38100" dist="25400" dir="5400000" algn="ctr" rotWithShape="0">
                    <a:srgbClr val="6E747A">
                      <a:alpha val="43000"/>
                    </a:srgbClr>
                  </a:outerShdw>
                </a:effectLst>
                <a:latin typeface="Times New Roman" panose="02020603050405020304" pitchFamily="18" charset="0"/>
                <a:ea typeface="Hiragino Kaku Gothic Std W8" panose="020B0800000000000000" pitchFamily="34" charset="-128"/>
                <a:cs typeface="Times New Roman" panose="02020603050405020304" pitchFamily="18" charset="0"/>
              </a:rPr>
              <a:t>Travail préparé par  : </a:t>
            </a:r>
          </a:p>
        </p:txBody>
      </p:sp>
    </p:spTree>
    <p:extLst>
      <p:ext uri="{BB962C8B-B14F-4D97-AF65-F5344CB8AC3E}">
        <p14:creationId xmlns:p14="http://schemas.microsoft.com/office/powerpoint/2010/main" val="1870713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44</a:t>
            </a:fld>
            <a:endParaRPr lang="fr-FR"/>
          </a:p>
        </p:txBody>
      </p:sp>
      <p:pic>
        <p:nvPicPr>
          <p:cNvPr id="8" name="Image 7">
            <a:extLst>
              <a:ext uri="{FF2B5EF4-FFF2-40B4-BE49-F238E27FC236}">
                <a16:creationId xmlns:a16="http://schemas.microsoft.com/office/drawing/2014/main" id="{D3C70BCC-4030-6F46-86DB-83C9145B56AE}"/>
              </a:ext>
            </a:extLst>
          </p:cNvPr>
          <p:cNvPicPr>
            <a:picLocks noChangeAspect="1"/>
          </p:cNvPicPr>
          <p:nvPr/>
        </p:nvPicPr>
        <p:blipFill>
          <a:blip r:embed="rId2"/>
          <a:stretch>
            <a:fillRect/>
          </a:stretch>
        </p:blipFill>
        <p:spPr>
          <a:xfrm>
            <a:off x="491716" y="700399"/>
            <a:ext cx="11208568" cy="5457201"/>
          </a:xfrm>
          <a:prstGeom prst="rect">
            <a:avLst/>
          </a:prstGeom>
        </p:spPr>
      </p:pic>
      <p:cxnSp>
        <p:nvCxnSpPr>
          <p:cNvPr id="2" name="Connecteur en arc 1">
            <a:extLst>
              <a:ext uri="{FF2B5EF4-FFF2-40B4-BE49-F238E27FC236}">
                <a16:creationId xmlns:a16="http://schemas.microsoft.com/office/drawing/2014/main" id="{C35539F4-CF7D-F208-6A0C-5BA3CD620C08}"/>
              </a:ext>
            </a:extLst>
          </p:cNvPr>
          <p:cNvCxnSpPr>
            <a:cxnSpLocks/>
          </p:cNvCxnSpPr>
          <p:nvPr/>
        </p:nvCxnSpPr>
        <p:spPr>
          <a:xfrm rot="16200000" flipH="1">
            <a:off x="6950607" y="3491518"/>
            <a:ext cx="1387131" cy="504056"/>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2CA2ABF-489E-5B35-9085-0A0C2A7D67BD}"/>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4B483213-5B07-0438-0CAC-78022849EEC5}"/>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19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45</a:t>
            </a:fld>
            <a:endParaRPr lang="fr-FR"/>
          </a:p>
        </p:txBody>
      </p:sp>
      <p:pic>
        <p:nvPicPr>
          <p:cNvPr id="3" name="Image 2">
            <a:extLst>
              <a:ext uri="{FF2B5EF4-FFF2-40B4-BE49-F238E27FC236}">
                <a16:creationId xmlns:a16="http://schemas.microsoft.com/office/drawing/2014/main" id="{7E89F17D-A62C-4858-80BD-66AAE0A58D34}"/>
              </a:ext>
            </a:extLst>
          </p:cNvPr>
          <p:cNvPicPr>
            <a:picLocks noChangeAspect="1"/>
          </p:cNvPicPr>
          <p:nvPr/>
        </p:nvPicPr>
        <p:blipFill>
          <a:blip r:embed="rId3"/>
          <a:stretch>
            <a:fillRect/>
          </a:stretch>
        </p:blipFill>
        <p:spPr>
          <a:xfrm>
            <a:off x="98326" y="492765"/>
            <a:ext cx="11995348" cy="5842752"/>
          </a:xfrm>
          <a:prstGeom prst="rect">
            <a:avLst/>
          </a:prstGeom>
        </p:spPr>
      </p:pic>
      <p:sp>
        <p:nvSpPr>
          <p:cNvPr id="13" name="Bouée 12">
            <a:extLst>
              <a:ext uri="{FF2B5EF4-FFF2-40B4-BE49-F238E27FC236}">
                <a16:creationId xmlns:a16="http://schemas.microsoft.com/office/drawing/2014/main" id="{374B3C36-CA6F-98FF-EBBE-F04AB3441BF3}"/>
              </a:ext>
            </a:extLst>
          </p:cNvPr>
          <p:cNvSpPr/>
          <p:nvPr/>
        </p:nvSpPr>
        <p:spPr>
          <a:xfrm>
            <a:off x="10128448" y="1556792"/>
            <a:ext cx="1008112" cy="936104"/>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Rectangle 13">
            <a:extLst>
              <a:ext uri="{FF2B5EF4-FFF2-40B4-BE49-F238E27FC236}">
                <a16:creationId xmlns:a16="http://schemas.microsoft.com/office/drawing/2014/main" id="{6D6B3BE0-94F9-9514-384D-D022176671A4}"/>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E8E1B31C-2C74-FE43-0A89-5AD570A0C5EA}"/>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4571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977AB11-8536-64F8-2764-891DD4DCA28B}"/>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9ABD7C7-9D3B-30F7-6E36-D28697AAE06A}"/>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8FEFEBA7-787C-F259-0FD7-21A4ECF6C520}"/>
              </a:ext>
            </a:extLst>
          </p:cNvPr>
          <p:cNvSpPr>
            <a:spLocks noGrp="1"/>
          </p:cNvSpPr>
          <p:nvPr>
            <p:ph type="sldNum" sz="quarter" idx="12"/>
          </p:nvPr>
        </p:nvSpPr>
        <p:spPr/>
        <p:txBody>
          <a:bodyPr/>
          <a:lstStyle/>
          <a:p>
            <a:fld id="{A6129E45-9499-C346-9F18-401FE5241589}" type="slidenum">
              <a:rPr lang="fr-FR" smtClean="0"/>
              <a:t>46</a:t>
            </a:fld>
            <a:endParaRPr lang="fr-FR"/>
          </a:p>
        </p:txBody>
      </p:sp>
      <p:pic>
        <p:nvPicPr>
          <p:cNvPr id="8" name="Image 7">
            <a:extLst>
              <a:ext uri="{FF2B5EF4-FFF2-40B4-BE49-F238E27FC236}">
                <a16:creationId xmlns:a16="http://schemas.microsoft.com/office/drawing/2014/main" id="{D3C70BCC-4030-6F46-86DB-83C9145B56AE}"/>
              </a:ext>
            </a:extLst>
          </p:cNvPr>
          <p:cNvPicPr>
            <a:picLocks noChangeAspect="1"/>
          </p:cNvPicPr>
          <p:nvPr/>
        </p:nvPicPr>
        <p:blipFill>
          <a:blip r:embed="rId2"/>
          <a:stretch>
            <a:fillRect/>
          </a:stretch>
        </p:blipFill>
        <p:spPr>
          <a:xfrm>
            <a:off x="491716" y="700399"/>
            <a:ext cx="11208568" cy="5457201"/>
          </a:xfrm>
          <a:prstGeom prst="rect">
            <a:avLst/>
          </a:prstGeom>
        </p:spPr>
      </p:pic>
      <p:cxnSp>
        <p:nvCxnSpPr>
          <p:cNvPr id="2" name="Connecteur en arc 1">
            <a:extLst>
              <a:ext uri="{FF2B5EF4-FFF2-40B4-BE49-F238E27FC236}">
                <a16:creationId xmlns:a16="http://schemas.microsoft.com/office/drawing/2014/main" id="{C35539F4-CF7D-F208-6A0C-5BA3CD620C08}"/>
              </a:ext>
            </a:extLst>
          </p:cNvPr>
          <p:cNvCxnSpPr>
            <a:cxnSpLocks/>
          </p:cNvCxnSpPr>
          <p:nvPr/>
        </p:nvCxnSpPr>
        <p:spPr>
          <a:xfrm>
            <a:off x="1759555" y="4077072"/>
            <a:ext cx="1821845" cy="432048"/>
          </a:xfrm>
          <a:prstGeom prst="curvedConnector3">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0BE2643-B672-F0C6-23BF-DF91123BB47B}"/>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4FDC1DD4-C4D6-5443-C1BB-1056B3E03B70}"/>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5966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1ADBE76-B9E0-6C6D-27CC-2FE3ED502B49}"/>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05B08D81-A77D-CA78-A9F3-B424E4D822DF}"/>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97C54121-5523-841A-0148-1BC4D4E1E227}"/>
              </a:ext>
            </a:extLst>
          </p:cNvPr>
          <p:cNvSpPr>
            <a:spLocks noGrp="1"/>
          </p:cNvSpPr>
          <p:nvPr>
            <p:ph type="sldNum" sz="quarter" idx="12"/>
          </p:nvPr>
        </p:nvSpPr>
        <p:spPr/>
        <p:txBody>
          <a:bodyPr/>
          <a:lstStyle/>
          <a:p>
            <a:fld id="{A6129E45-9499-C346-9F18-401FE5241589}" type="slidenum">
              <a:rPr lang="fr-FR" smtClean="0"/>
              <a:t>47</a:t>
            </a:fld>
            <a:endParaRPr lang="fr-FR"/>
          </a:p>
        </p:txBody>
      </p:sp>
      <p:pic>
        <p:nvPicPr>
          <p:cNvPr id="3" name="Image 2">
            <a:extLst>
              <a:ext uri="{FF2B5EF4-FFF2-40B4-BE49-F238E27FC236}">
                <a16:creationId xmlns:a16="http://schemas.microsoft.com/office/drawing/2014/main" id="{7E89F17D-A62C-4858-80BD-66AAE0A58D34}"/>
              </a:ext>
            </a:extLst>
          </p:cNvPr>
          <p:cNvPicPr>
            <a:picLocks noChangeAspect="1"/>
          </p:cNvPicPr>
          <p:nvPr/>
        </p:nvPicPr>
        <p:blipFill>
          <a:blip r:embed="rId3"/>
          <a:stretch>
            <a:fillRect/>
          </a:stretch>
        </p:blipFill>
        <p:spPr>
          <a:xfrm>
            <a:off x="98326" y="492765"/>
            <a:ext cx="11995348" cy="5842752"/>
          </a:xfrm>
          <a:prstGeom prst="rect">
            <a:avLst/>
          </a:prstGeom>
        </p:spPr>
      </p:pic>
      <p:sp>
        <p:nvSpPr>
          <p:cNvPr id="13" name="Bouée 12">
            <a:extLst>
              <a:ext uri="{FF2B5EF4-FFF2-40B4-BE49-F238E27FC236}">
                <a16:creationId xmlns:a16="http://schemas.microsoft.com/office/drawing/2014/main" id="{374B3C36-CA6F-98FF-EBBE-F04AB3441BF3}"/>
              </a:ext>
            </a:extLst>
          </p:cNvPr>
          <p:cNvSpPr/>
          <p:nvPr/>
        </p:nvSpPr>
        <p:spPr>
          <a:xfrm>
            <a:off x="9552384" y="1700808"/>
            <a:ext cx="720080" cy="648072"/>
          </a:xfrm>
          <a:prstGeom prst="donut">
            <a:avLst>
              <a:gd name="adj" fmla="val 12834"/>
            </a:avLst>
          </a:prstGeom>
          <a:solidFill>
            <a:srgbClr val="FFC0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Rectangle 1">
            <a:extLst>
              <a:ext uri="{FF2B5EF4-FFF2-40B4-BE49-F238E27FC236}">
                <a16:creationId xmlns:a16="http://schemas.microsoft.com/office/drawing/2014/main" id="{42D30041-0DD0-556B-BD72-BC14CDD6A994}"/>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RÉALISATION</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2714C2A3-E0D7-52CC-9BBF-B4C9F7165381}"/>
              </a:ext>
            </a:extLst>
          </p:cNvPr>
          <p:cNvSpPr/>
          <p:nvPr/>
        </p:nvSpPr>
        <p:spPr>
          <a:xfrm>
            <a:off x="9473480" y="0"/>
            <a:ext cx="274320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Présentation du site web </a:t>
            </a:r>
            <a:endParaRPr lang="fr-FR"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3112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B686F96-6915-E760-2E05-A95E0CD4C6A5}"/>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81E8612E-F153-E1CD-7E76-AEDA6C89A443}"/>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4B9E2BE1-7574-4E57-CB1B-B1EDE2C48A35}"/>
              </a:ext>
            </a:extLst>
          </p:cNvPr>
          <p:cNvSpPr>
            <a:spLocks noGrp="1"/>
          </p:cNvSpPr>
          <p:nvPr>
            <p:ph type="sldNum" sz="quarter" idx="12"/>
          </p:nvPr>
        </p:nvSpPr>
        <p:spPr/>
        <p:txBody>
          <a:bodyPr/>
          <a:lstStyle/>
          <a:p>
            <a:fld id="{A6129E45-9499-C346-9F18-401FE5241589}" type="slidenum">
              <a:rPr lang="fr-FR" smtClean="0"/>
              <a:t>5</a:t>
            </a:fld>
            <a:endParaRPr lang="fr-FR"/>
          </a:p>
        </p:txBody>
      </p:sp>
      <p:pic>
        <p:nvPicPr>
          <p:cNvPr id="8" name="Image 7">
            <a:extLst>
              <a:ext uri="{FF2B5EF4-FFF2-40B4-BE49-F238E27FC236}">
                <a16:creationId xmlns:a16="http://schemas.microsoft.com/office/drawing/2014/main" id="{3927A616-D387-A979-FCD2-F697AAAA1C00}"/>
              </a:ext>
            </a:extLst>
          </p:cNvPr>
          <p:cNvPicPr>
            <a:picLocks noChangeAspect="1"/>
          </p:cNvPicPr>
          <p:nvPr/>
        </p:nvPicPr>
        <p:blipFill>
          <a:blip r:embed="rId3"/>
          <a:stretch>
            <a:fillRect/>
          </a:stretch>
        </p:blipFill>
        <p:spPr>
          <a:xfrm>
            <a:off x="479376" y="1008112"/>
            <a:ext cx="4941168" cy="4941168"/>
          </a:xfrm>
          <a:prstGeom prst="rect">
            <a:avLst/>
          </a:prstGeom>
        </p:spPr>
      </p:pic>
      <p:cxnSp>
        <p:nvCxnSpPr>
          <p:cNvPr id="9" name="Connecteur droit 8">
            <a:extLst>
              <a:ext uri="{FF2B5EF4-FFF2-40B4-BE49-F238E27FC236}">
                <a16:creationId xmlns:a16="http://schemas.microsoft.com/office/drawing/2014/main" id="{9719CDB7-483B-C53E-4826-B28C82243096}"/>
              </a:ext>
            </a:extLst>
          </p:cNvPr>
          <p:cNvCxnSpPr>
            <a:cxnSpLocks/>
          </p:cNvCxnSpPr>
          <p:nvPr/>
        </p:nvCxnSpPr>
        <p:spPr>
          <a:xfrm>
            <a:off x="5879976" y="1393135"/>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sp>
        <p:nvSpPr>
          <p:cNvPr id="2" name="Rectangle 1">
            <a:extLst>
              <a:ext uri="{FF2B5EF4-FFF2-40B4-BE49-F238E27FC236}">
                <a16:creationId xmlns:a16="http://schemas.microsoft.com/office/drawing/2014/main" id="{BB6CE397-1356-2C4D-0313-E2668D3238A5}"/>
              </a:ext>
            </a:extLst>
          </p:cNvPr>
          <p:cNvSpPr/>
          <p:nvPr/>
        </p:nvSpPr>
        <p:spPr>
          <a:xfrm>
            <a:off x="0" y="7912"/>
            <a:ext cx="1603176"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Problématique</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BD142F73-2CAA-8A0F-702C-FF6D2E1BB436}"/>
              </a:ext>
            </a:extLst>
          </p:cNvPr>
          <p:cNvSpPr/>
          <p:nvPr/>
        </p:nvSpPr>
        <p:spPr>
          <a:xfrm>
            <a:off x="8968451" y="0"/>
            <a:ext cx="3223549"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ENVIRONNEMENT DE TRAVAIL</a:t>
            </a:r>
            <a:endParaRPr lang="fr-FR" sz="1600" b="0" cap="none" spc="0" dirty="0">
              <a:ln w="0"/>
              <a:solidFill>
                <a:schemeClr val="tx1"/>
              </a:solidFill>
              <a:effectLst>
                <a:outerShdw blurRad="38100" dist="19050" dir="2700000" algn="tl" rotWithShape="0">
                  <a:schemeClr val="dk1">
                    <a:alpha val="40000"/>
                  </a:schemeClr>
                </a:outerShdw>
              </a:effectLst>
            </a:endParaRPr>
          </a:p>
        </p:txBody>
      </p:sp>
      <p:sp>
        <p:nvSpPr>
          <p:cNvPr id="7" name="ZoneTexte 6">
            <a:extLst>
              <a:ext uri="{FF2B5EF4-FFF2-40B4-BE49-F238E27FC236}">
                <a16:creationId xmlns:a16="http://schemas.microsoft.com/office/drawing/2014/main" id="{233F547D-FFBE-EE12-047F-877795C16823}"/>
              </a:ext>
            </a:extLst>
          </p:cNvPr>
          <p:cNvSpPr txBox="1"/>
          <p:nvPr/>
        </p:nvSpPr>
        <p:spPr>
          <a:xfrm>
            <a:off x="7824193" y="1424970"/>
            <a:ext cx="2232248" cy="707886"/>
          </a:xfrm>
          <a:prstGeom prst="rect">
            <a:avLst/>
          </a:prstGeom>
          <a:noFill/>
        </p:spPr>
        <p:txBody>
          <a:bodyPr wrap="square" rtlCol="0">
            <a:spAutoFit/>
          </a:bodyPr>
          <a:lstStyle/>
          <a:p>
            <a:r>
              <a:rPr lang="fr-FR" sz="4000" dirty="0">
                <a:latin typeface="Cooper Black" panose="0208090404030B020404" pitchFamily="18" charset="77"/>
              </a:rPr>
              <a:t>Bureau</a:t>
            </a:r>
          </a:p>
        </p:txBody>
      </p:sp>
      <p:sp>
        <p:nvSpPr>
          <p:cNvPr id="10" name="ZoneTexte 9">
            <a:extLst>
              <a:ext uri="{FF2B5EF4-FFF2-40B4-BE49-F238E27FC236}">
                <a16:creationId xmlns:a16="http://schemas.microsoft.com/office/drawing/2014/main" id="{E92BC131-AB72-F7C8-45B1-1D3B7D683FBE}"/>
              </a:ext>
            </a:extLst>
          </p:cNvPr>
          <p:cNvSpPr txBox="1"/>
          <p:nvPr/>
        </p:nvSpPr>
        <p:spPr>
          <a:xfrm>
            <a:off x="6821125" y="2628201"/>
            <a:ext cx="4326795" cy="584775"/>
          </a:xfrm>
          <a:prstGeom prst="rect">
            <a:avLst/>
          </a:prstGeom>
          <a:noFill/>
        </p:spPr>
        <p:txBody>
          <a:bodyPr wrap="square" rtlCol="0">
            <a:spAutoFit/>
          </a:bodyPr>
          <a:lstStyle/>
          <a:p>
            <a:r>
              <a:rPr lang="fr-FR" sz="3200" dirty="0">
                <a:solidFill>
                  <a:schemeClr val="bg2">
                    <a:lumMod val="50000"/>
                  </a:schemeClr>
                </a:solidFill>
                <a:latin typeface="Cooper Black" panose="0208090404030B020404" pitchFamily="18" charset="77"/>
              </a:rPr>
              <a:t>Environnement de</a:t>
            </a:r>
          </a:p>
        </p:txBody>
      </p:sp>
      <p:sp>
        <p:nvSpPr>
          <p:cNvPr id="12" name="ZoneTexte 11">
            <a:extLst>
              <a:ext uri="{FF2B5EF4-FFF2-40B4-BE49-F238E27FC236}">
                <a16:creationId xmlns:a16="http://schemas.microsoft.com/office/drawing/2014/main" id="{02BD19C2-3861-1633-D0C8-5F02810142CF}"/>
              </a:ext>
            </a:extLst>
          </p:cNvPr>
          <p:cNvSpPr txBox="1"/>
          <p:nvPr/>
        </p:nvSpPr>
        <p:spPr>
          <a:xfrm>
            <a:off x="6394997" y="3780329"/>
            <a:ext cx="5090640" cy="584775"/>
          </a:xfrm>
          <a:prstGeom prst="rect">
            <a:avLst/>
          </a:prstGeom>
          <a:noFill/>
        </p:spPr>
        <p:txBody>
          <a:bodyPr wrap="square" rtlCol="0">
            <a:spAutoFit/>
          </a:bodyPr>
          <a:lstStyle/>
          <a:p>
            <a:r>
              <a:rPr lang="fr-FR" sz="3200" dirty="0">
                <a:solidFill>
                  <a:schemeClr val="bg2">
                    <a:lumMod val="50000"/>
                  </a:schemeClr>
                </a:solidFill>
                <a:latin typeface="Cooper Black" panose="0208090404030B020404" pitchFamily="18" charset="77"/>
              </a:rPr>
              <a:t>Travail &amp;  Productivité</a:t>
            </a:r>
          </a:p>
        </p:txBody>
      </p:sp>
      <p:sp>
        <p:nvSpPr>
          <p:cNvPr id="14" name="ZoneTexte 13">
            <a:extLst>
              <a:ext uri="{FF2B5EF4-FFF2-40B4-BE49-F238E27FC236}">
                <a16:creationId xmlns:a16="http://schemas.microsoft.com/office/drawing/2014/main" id="{E71401B8-BB9A-AAB8-ACAC-CEB13B3C4282}"/>
              </a:ext>
            </a:extLst>
          </p:cNvPr>
          <p:cNvSpPr txBox="1"/>
          <p:nvPr/>
        </p:nvSpPr>
        <p:spPr>
          <a:xfrm>
            <a:off x="6808555" y="4941168"/>
            <a:ext cx="4544029" cy="584775"/>
          </a:xfrm>
          <a:prstGeom prst="rect">
            <a:avLst/>
          </a:prstGeom>
          <a:noFill/>
        </p:spPr>
        <p:txBody>
          <a:bodyPr wrap="square" rtlCol="0">
            <a:spAutoFit/>
          </a:bodyPr>
          <a:lstStyle/>
          <a:p>
            <a:r>
              <a:rPr lang="fr-FR" sz="3200" dirty="0">
                <a:solidFill>
                  <a:schemeClr val="bg2">
                    <a:lumMod val="50000"/>
                  </a:schemeClr>
                </a:solidFill>
                <a:latin typeface="Cooper Black" panose="0208090404030B020404" pitchFamily="18" charset="77"/>
              </a:rPr>
              <a:t>Temps Professionnel</a:t>
            </a:r>
          </a:p>
        </p:txBody>
      </p:sp>
    </p:spTree>
    <p:extLst>
      <p:ext uri="{BB962C8B-B14F-4D97-AF65-F5344CB8AC3E}">
        <p14:creationId xmlns:p14="http://schemas.microsoft.com/office/powerpoint/2010/main" val="419681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5657BCA-77A8-BEA8-0C5D-FB6764870586}"/>
              </a:ext>
            </a:extLst>
          </p:cNvPr>
          <p:cNvSpPr>
            <a:spLocks noGrp="1"/>
          </p:cNvSpPr>
          <p:nvPr>
            <p:ph type="dt" sz="half" idx="10"/>
          </p:nvPr>
        </p:nvSpPr>
        <p:spPr/>
        <p:txBody>
          <a:bodyPr/>
          <a:lstStyle/>
          <a:p>
            <a:r>
              <a:rPr lang="fr-MA"/>
              <a:t>08/06/2023</a:t>
            </a:r>
            <a:endParaRPr lang="fr-FR"/>
          </a:p>
        </p:txBody>
      </p:sp>
      <p:sp>
        <p:nvSpPr>
          <p:cNvPr id="5" name="Espace réservé du pied de page 4">
            <a:extLst>
              <a:ext uri="{FF2B5EF4-FFF2-40B4-BE49-F238E27FC236}">
                <a16:creationId xmlns:a16="http://schemas.microsoft.com/office/drawing/2014/main" id="{A94EA936-659A-6D49-7EF1-EEF4598CD2E1}"/>
              </a:ext>
            </a:extLst>
          </p:cNvPr>
          <p:cNvSpPr>
            <a:spLocks noGrp="1"/>
          </p:cNvSpPr>
          <p:nvPr>
            <p:ph type="ftr" sz="quarter" idx="11"/>
          </p:nvPr>
        </p:nvSpPr>
        <p:spPr/>
        <p:txBody>
          <a:bodyPr/>
          <a:lstStyle/>
          <a:p>
            <a:r>
              <a:rPr lang="fr-FR" dirty="0"/>
              <a:t>soutenance projet de fin d'études </a:t>
            </a:r>
          </a:p>
        </p:txBody>
      </p:sp>
      <p:sp>
        <p:nvSpPr>
          <p:cNvPr id="6" name="Espace réservé du numéro de diapositive 5">
            <a:extLst>
              <a:ext uri="{FF2B5EF4-FFF2-40B4-BE49-F238E27FC236}">
                <a16:creationId xmlns:a16="http://schemas.microsoft.com/office/drawing/2014/main" id="{E25139F0-3030-6208-8B0B-F7D8ABAAB7F6}"/>
              </a:ext>
            </a:extLst>
          </p:cNvPr>
          <p:cNvSpPr>
            <a:spLocks noGrp="1"/>
          </p:cNvSpPr>
          <p:nvPr>
            <p:ph type="sldNum" sz="quarter" idx="12"/>
          </p:nvPr>
        </p:nvSpPr>
        <p:spPr/>
        <p:txBody>
          <a:bodyPr/>
          <a:lstStyle/>
          <a:p>
            <a:fld id="{A6129E45-9499-C346-9F18-401FE5241589}" type="slidenum">
              <a:rPr lang="fr-FR" smtClean="0"/>
              <a:t>6</a:t>
            </a:fld>
            <a:endParaRPr lang="fr-FR"/>
          </a:p>
        </p:txBody>
      </p:sp>
      <p:pic>
        <p:nvPicPr>
          <p:cNvPr id="16" name="Graphique 15">
            <a:extLst>
              <a:ext uri="{FF2B5EF4-FFF2-40B4-BE49-F238E27FC236}">
                <a16:creationId xmlns:a16="http://schemas.microsoft.com/office/drawing/2014/main" id="{9B1B8FEA-2729-00FF-9BDA-39C8DD0DD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9936" y="260648"/>
            <a:ext cx="6336704" cy="6219825"/>
          </a:xfrm>
          <a:prstGeom prst="rect">
            <a:avLst/>
          </a:prstGeom>
        </p:spPr>
      </p:pic>
      <p:pic>
        <p:nvPicPr>
          <p:cNvPr id="18" name="Image 17">
            <a:extLst>
              <a:ext uri="{FF2B5EF4-FFF2-40B4-BE49-F238E27FC236}">
                <a16:creationId xmlns:a16="http://schemas.microsoft.com/office/drawing/2014/main" id="{36858E89-7F80-2ADF-004B-F02A71A5B846}"/>
              </a:ext>
            </a:extLst>
          </p:cNvPr>
          <p:cNvPicPr>
            <a:picLocks noChangeAspect="1"/>
          </p:cNvPicPr>
          <p:nvPr/>
        </p:nvPicPr>
        <p:blipFill>
          <a:blip r:embed="rId5"/>
          <a:stretch>
            <a:fillRect/>
          </a:stretch>
        </p:blipFill>
        <p:spPr>
          <a:xfrm>
            <a:off x="5798997" y="1464891"/>
            <a:ext cx="1205813" cy="1183572"/>
          </a:xfrm>
          <a:prstGeom prst="rect">
            <a:avLst/>
          </a:prstGeom>
        </p:spPr>
      </p:pic>
      <p:pic>
        <p:nvPicPr>
          <p:cNvPr id="22" name="Graphique 21">
            <a:extLst>
              <a:ext uri="{FF2B5EF4-FFF2-40B4-BE49-F238E27FC236}">
                <a16:creationId xmlns:a16="http://schemas.microsoft.com/office/drawing/2014/main" id="{8C767653-A281-FB8D-D71E-744EC5947E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86792" y="1248867"/>
            <a:ext cx="2460877" cy="2415487"/>
          </a:xfrm>
          <a:prstGeom prst="rect">
            <a:avLst/>
          </a:prstGeom>
        </p:spPr>
      </p:pic>
      <p:pic>
        <p:nvPicPr>
          <p:cNvPr id="26" name="Image 25">
            <a:extLst>
              <a:ext uri="{FF2B5EF4-FFF2-40B4-BE49-F238E27FC236}">
                <a16:creationId xmlns:a16="http://schemas.microsoft.com/office/drawing/2014/main" id="{6DA1AE48-FA34-B872-A15D-81FA5BD471E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8079212" y="387736"/>
            <a:ext cx="1464201" cy="1437195"/>
          </a:xfrm>
          <a:prstGeom prst="rect">
            <a:avLst/>
          </a:prstGeom>
        </p:spPr>
      </p:pic>
      <p:pic>
        <p:nvPicPr>
          <p:cNvPr id="28" name="Image 27">
            <a:extLst>
              <a:ext uri="{FF2B5EF4-FFF2-40B4-BE49-F238E27FC236}">
                <a16:creationId xmlns:a16="http://schemas.microsoft.com/office/drawing/2014/main" id="{436C714A-5E90-44DB-DBE0-1D26F750DE53}"/>
              </a:ext>
            </a:extLst>
          </p:cNvPr>
          <p:cNvPicPr>
            <a:picLocks noChangeAspect="1"/>
          </p:cNvPicPr>
          <p:nvPr/>
        </p:nvPicPr>
        <p:blipFill>
          <a:blip r:embed="rId10"/>
          <a:stretch>
            <a:fillRect/>
          </a:stretch>
        </p:blipFill>
        <p:spPr>
          <a:xfrm>
            <a:off x="10078921" y="3985171"/>
            <a:ext cx="1298129" cy="1274185"/>
          </a:xfrm>
          <a:prstGeom prst="rect">
            <a:avLst/>
          </a:prstGeom>
        </p:spPr>
      </p:pic>
      <p:cxnSp>
        <p:nvCxnSpPr>
          <p:cNvPr id="31" name="Connecteur droit 30">
            <a:extLst>
              <a:ext uri="{FF2B5EF4-FFF2-40B4-BE49-F238E27FC236}">
                <a16:creationId xmlns:a16="http://schemas.microsoft.com/office/drawing/2014/main" id="{960F5CD2-17E7-7DC7-F74E-A4AB24F328E1}"/>
              </a:ext>
            </a:extLst>
          </p:cNvPr>
          <p:cNvCxnSpPr>
            <a:cxnSpLocks/>
          </p:cNvCxnSpPr>
          <p:nvPr/>
        </p:nvCxnSpPr>
        <p:spPr>
          <a:xfrm>
            <a:off x="4871864" y="1228196"/>
            <a:ext cx="0" cy="4071729"/>
          </a:xfrm>
          <a:prstGeom prst="line">
            <a:avLst/>
          </a:prstGeom>
          <a:ln w="50800">
            <a:solidFill>
              <a:schemeClr val="tx1"/>
            </a:solidFill>
          </a:ln>
        </p:spPr>
        <p:style>
          <a:lnRef idx="3">
            <a:schemeClr val="accent1"/>
          </a:lnRef>
          <a:fillRef idx="0">
            <a:schemeClr val="accent1"/>
          </a:fillRef>
          <a:effectRef idx="2">
            <a:schemeClr val="accent1"/>
          </a:effectRef>
          <a:fontRef idx="minor">
            <a:schemeClr val="tx1"/>
          </a:fontRef>
        </p:style>
      </p:cxnSp>
      <p:pic>
        <p:nvPicPr>
          <p:cNvPr id="34" name="Image 33">
            <a:extLst>
              <a:ext uri="{FF2B5EF4-FFF2-40B4-BE49-F238E27FC236}">
                <a16:creationId xmlns:a16="http://schemas.microsoft.com/office/drawing/2014/main" id="{A22BCC3B-265C-DD9D-1A45-3CABF1BEE3D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53611" y1="37444" x2="41786" y2="39198"/>
                        <a14:backgroundMark x1="37667" y1="40889" x2="37667" y2="40889"/>
                        <a14:backgroundMark x1="35611" y1="43667" x2="35611" y2="43667"/>
                        <a14:backgroundMark x1="34889" y1="43000" x2="34889" y2="43000"/>
                        <a14:backgroundMark x1="37000" y1="40889" x2="34889" y2="41611"/>
                        <a14:backgroundMark x1="36278" y1="42278" x2="31444" y2="40222"/>
                        <a14:backgroundMark x1="34889" y1="40222" x2="37000" y2="42278"/>
                        <a14:backgroundMark x1="34611" y1="37389" x2="40111" y2="39889"/>
                        <a14:backgroundMark x1="33833" y1="39111" x2="37111" y2="39889"/>
                        <a14:backgroundMark x1="39889" y1="38500" x2="41444" y2="40222"/>
                      </a14:backgroundRemoval>
                    </a14:imgEffect>
                  </a14:imgLayer>
                </a14:imgProps>
              </a:ext>
            </a:extLst>
          </a:blip>
          <a:stretch>
            <a:fillRect/>
          </a:stretch>
        </p:blipFill>
        <p:spPr>
          <a:xfrm>
            <a:off x="1577991" y="70893"/>
            <a:ext cx="2107841" cy="2107841"/>
          </a:xfrm>
          <a:prstGeom prst="rect">
            <a:avLst/>
          </a:prstGeom>
        </p:spPr>
      </p:pic>
      <p:pic>
        <p:nvPicPr>
          <p:cNvPr id="36" name="Image 35">
            <a:extLst>
              <a:ext uri="{FF2B5EF4-FFF2-40B4-BE49-F238E27FC236}">
                <a16:creationId xmlns:a16="http://schemas.microsoft.com/office/drawing/2014/main" id="{ADF7B78D-8A84-9998-6AB9-DFA4F9145A78}"/>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4380" b="82215" l="10000" r="90000">
                        <a14:foregroundMark x1="44700" y1="26574" x2="46000" y2="29537"/>
                        <a14:foregroundMark x1="51300" y1="26296" x2="43600" y2="27037"/>
                        <a14:foregroundMark x1="52700" y1="26574" x2="55900" y2="25093"/>
                        <a14:foregroundMark x1="55900" y1="26296" x2="49500" y2="30093"/>
                        <a14:foregroundMark x1="48400" y1="27593" x2="57800" y2="22407"/>
                        <a14:foregroundMark x1="59400" y1="30556" x2="61800" y2="24630"/>
                        <a14:foregroundMark x1="55300" y1="25370" x2="44900" y2="27037"/>
                        <a14:foregroundMark x1="44900" y1="27778" x2="57900" y2="23241"/>
                        <a14:foregroundMark x1="55400" y1="27778" x2="58500" y2="25278"/>
                        <a14:foregroundMark x1="56100" y1="24259" x2="49600" y2="29630"/>
                        <a14:foregroundMark x1="47100" y1="30648" x2="56700" y2="21944"/>
                        <a14:foregroundMark x1="58800" y1="23796" x2="42500" y2="27130"/>
                        <a14:foregroundMark x1="58300" y1="31481" x2="52900" y2="28333"/>
                        <a14:foregroundMark x1="54600" y1="30926" x2="53900" y2="29630"/>
                        <a14:foregroundMark x1="54200" y1="30185" x2="55600" y2="29907"/>
                        <a14:foregroundMark x1="46500" y1="30000" x2="46500" y2="30000"/>
                        <a14:foregroundMark x1="44900" y1="30463" x2="45800" y2="30648"/>
                        <a14:foregroundMark x1="58200" y1="22963" x2="59200" y2="23519"/>
                        <a14:foregroundMark x1="59800" y1="22963" x2="58500" y2="25278"/>
                        <a14:foregroundMark x1="60000" y1="23333" x2="58600" y2="22870"/>
                        <a14:foregroundMark x1="61200" y1="23519" x2="59600" y2="23333"/>
                        <a14:foregroundMark x1="43659" y1="40379" x2="42900" y2="40370"/>
                        <a14:foregroundMark x1="44593" y1="40391" x2="43811" y2="40381"/>
                        <a14:foregroundMark x1="58000" y1="40556" x2="56921" y2="40543"/>
                        <a14:foregroundMark x1="42900" y1="40833" x2="44100" y2="41852"/>
                        <a14:backgroundMark x1="59208" y1="22032" x2="59900" y2="20926"/>
                        <a14:backgroundMark x1="53400" y1="40833" x2="45800" y2="40648"/>
                        <a14:backgroundMark x1="54400" y1="40370" x2="53300" y2="41204"/>
                        <a14:backgroundMark x1="54700" y1="42037" x2="55700" y2="40833"/>
                        <a14:backgroundMark x1="54700" y1="38704" x2="55200" y2="40648"/>
                      </a14:backgroundRemoval>
                    </a14:imgEffect>
                  </a14:imgLayer>
                </a14:imgProps>
              </a:ext>
            </a:extLst>
          </a:blip>
          <a:srcRect t="5900" b="9306"/>
          <a:stretch/>
        </p:blipFill>
        <p:spPr>
          <a:xfrm>
            <a:off x="3215680" y="1305789"/>
            <a:ext cx="1849714" cy="1693919"/>
          </a:xfrm>
          <a:prstGeom prst="rect">
            <a:avLst/>
          </a:prstGeom>
        </p:spPr>
      </p:pic>
      <p:pic>
        <p:nvPicPr>
          <p:cNvPr id="40" name="Image 39">
            <a:extLst>
              <a:ext uri="{FF2B5EF4-FFF2-40B4-BE49-F238E27FC236}">
                <a16:creationId xmlns:a16="http://schemas.microsoft.com/office/drawing/2014/main" id="{3682588F-76CA-A0B5-AF1C-B7722CF58BCE}"/>
              </a:ext>
            </a:extLst>
          </p:cNvPr>
          <p:cNvPicPr>
            <a:picLocks noChangeAspect="1"/>
          </p:cNvPicPr>
          <p:nvPr/>
        </p:nvPicPr>
        <p:blipFill rotWithShape="1">
          <a:blip r:embed="rId15"/>
          <a:srcRect b="26635"/>
          <a:stretch/>
        </p:blipFill>
        <p:spPr>
          <a:xfrm>
            <a:off x="55400" y="1622276"/>
            <a:ext cx="1772404" cy="1422400"/>
          </a:xfrm>
          <a:prstGeom prst="rect">
            <a:avLst/>
          </a:prstGeom>
        </p:spPr>
      </p:pic>
      <p:pic>
        <p:nvPicPr>
          <p:cNvPr id="43" name="Image 42">
            <a:extLst>
              <a:ext uri="{FF2B5EF4-FFF2-40B4-BE49-F238E27FC236}">
                <a16:creationId xmlns:a16="http://schemas.microsoft.com/office/drawing/2014/main" id="{A57EFF9F-17D7-8D8A-B50D-D0EA619EBC0E}"/>
              </a:ext>
            </a:extLst>
          </p:cNvPr>
          <p:cNvPicPr>
            <a:picLocks noChangeAspect="1"/>
          </p:cNvPicPr>
          <p:nvPr/>
        </p:nvPicPr>
        <p:blipFill>
          <a:blip r:embed="rId16"/>
          <a:stretch>
            <a:fillRect/>
          </a:stretch>
        </p:blipFill>
        <p:spPr>
          <a:xfrm>
            <a:off x="757237" y="2239073"/>
            <a:ext cx="3445314" cy="3445314"/>
          </a:xfrm>
          <a:prstGeom prst="rect">
            <a:avLst/>
          </a:prstGeom>
        </p:spPr>
      </p:pic>
      <p:sp>
        <p:nvSpPr>
          <p:cNvPr id="44" name="ZoneTexte 43">
            <a:extLst>
              <a:ext uri="{FF2B5EF4-FFF2-40B4-BE49-F238E27FC236}">
                <a16:creationId xmlns:a16="http://schemas.microsoft.com/office/drawing/2014/main" id="{A81CCCCB-E6FD-4FC0-2B79-C529877F7B4C}"/>
              </a:ext>
            </a:extLst>
          </p:cNvPr>
          <p:cNvSpPr txBox="1"/>
          <p:nvPr/>
        </p:nvSpPr>
        <p:spPr>
          <a:xfrm>
            <a:off x="12438" y="3439698"/>
            <a:ext cx="2107841" cy="369332"/>
          </a:xfrm>
          <a:prstGeom prst="rect">
            <a:avLst/>
          </a:prstGeom>
          <a:noFill/>
        </p:spPr>
        <p:txBody>
          <a:bodyPr wrap="square" rtlCol="0">
            <a:spAutoFit/>
          </a:bodyPr>
          <a:lstStyle/>
          <a:p>
            <a:r>
              <a:rPr lang="fr-FR" b="1" dirty="0"/>
              <a:t>Is it working or not? </a:t>
            </a:r>
          </a:p>
        </p:txBody>
      </p:sp>
      <p:sp>
        <p:nvSpPr>
          <p:cNvPr id="45" name="ZoneTexte 44">
            <a:extLst>
              <a:ext uri="{FF2B5EF4-FFF2-40B4-BE49-F238E27FC236}">
                <a16:creationId xmlns:a16="http://schemas.microsoft.com/office/drawing/2014/main" id="{180F142D-001E-C8FE-1F10-EF6B527F65FD}"/>
              </a:ext>
            </a:extLst>
          </p:cNvPr>
          <p:cNvSpPr txBox="1"/>
          <p:nvPr/>
        </p:nvSpPr>
        <p:spPr>
          <a:xfrm>
            <a:off x="3269072" y="4325025"/>
            <a:ext cx="1298130" cy="1477328"/>
          </a:xfrm>
          <a:prstGeom prst="rect">
            <a:avLst/>
          </a:prstGeom>
          <a:noFill/>
        </p:spPr>
        <p:txBody>
          <a:bodyPr wrap="square" rtlCol="0">
            <a:spAutoFit/>
          </a:bodyPr>
          <a:lstStyle/>
          <a:p>
            <a:r>
              <a:rPr lang="fr-FR" b="1" dirty="0"/>
              <a:t>If it is working, where are the sensor values?</a:t>
            </a:r>
          </a:p>
        </p:txBody>
      </p:sp>
      <p:sp>
        <p:nvSpPr>
          <p:cNvPr id="2" name="Rectangle 1">
            <a:extLst>
              <a:ext uri="{FF2B5EF4-FFF2-40B4-BE49-F238E27FC236}">
                <a16:creationId xmlns:a16="http://schemas.microsoft.com/office/drawing/2014/main" id="{479D9242-C6A3-F0DD-D5F0-0F99179A1912}"/>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C8F66A0A-8EDF-17EB-B9CB-57671655CF75}"/>
              </a:ext>
            </a:extLst>
          </p:cNvPr>
          <p:cNvSpPr/>
          <p:nvPr/>
        </p:nvSpPr>
        <p:spPr>
          <a:xfrm>
            <a:off x="8968451" y="0"/>
            <a:ext cx="3223549"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Les anciens solution de sécurité</a:t>
            </a:r>
          </a:p>
        </p:txBody>
      </p:sp>
    </p:spTree>
    <p:extLst>
      <p:ext uri="{BB962C8B-B14F-4D97-AF65-F5344CB8AC3E}">
        <p14:creationId xmlns:p14="http://schemas.microsoft.com/office/powerpoint/2010/main" val="9813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E9C6327-7EF5-4E36-D167-B99CBAB65487}"/>
              </a:ext>
            </a:extLst>
          </p:cNvPr>
          <p:cNvSpPr>
            <a:spLocks noGrp="1"/>
          </p:cNvSpPr>
          <p:nvPr>
            <p:ph type="dt" sz="half" idx="10"/>
          </p:nvPr>
        </p:nvSpPr>
        <p:spPr/>
        <p:txBody>
          <a:bodyPr/>
          <a:lstStyle/>
          <a:p>
            <a:r>
              <a:rPr lang="fr-MA"/>
              <a:t>08/06/2023</a:t>
            </a:r>
            <a:endParaRPr lang="fr-FR"/>
          </a:p>
        </p:txBody>
      </p:sp>
      <p:sp>
        <p:nvSpPr>
          <p:cNvPr id="5" name="Espace réservé du pied de page 4">
            <a:extLst>
              <a:ext uri="{FF2B5EF4-FFF2-40B4-BE49-F238E27FC236}">
                <a16:creationId xmlns:a16="http://schemas.microsoft.com/office/drawing/2014/main" id="{9F1D48F8-392F-681C-B300-EFC59117C999}"/>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06E79737-D065-EDD4-3DA1-9994DCB2D548}"/>
              </a:ext>
            </a:extLst>
          </p:cNvPr>
          <p:cNvSpPr>
            <a:spLocks noGrp="1"/>
          </p:cNvSpPr>
          <p:nvPr>
            <p:ph type="sldNum" sz="quarter" idx="12"/>
          </p:nvPr>
        </p:nvSpPr>
        <p:spPr/>
        <p:txBody>
          <a:bodyPr/>
          <a:lstStyle/>
          <a:p>
            <a:fld id="{A6129E45-9499-C346-9F18-401FE5241589}" type="slidenum">
              <a:rPr lang="fr-FR" smtClean="0"/>
              <a:t>7</a:t>
            </a:fld>
            <a:endParaRPr lang="fr-FR"/>
          </a:p>
        </p:txBody>
      </p:sp>
      <p:pic>
        <p:nvPicPr>
          <p:cNvPr id="8" name="Image 7">
            <a:extLst>
              <a:ext uri="{FF2B5EF4-FFF2-40B4-BE49-F238E27FC236}">
                <a16:creationId xmlns:a16="http://schemas.microsoft.com/office/drawing/2014/main" id="{BE1CE88F-0E59-84AE-55B0-ADC98E9D3D87}"/>
              </a:ext>
            </a:extLst>
          </p:cNvPr>
          <p:cNvPicPr>
            <a:picLocks noChangeAspect="1"/>
          </p:cNvPicPr>
          <p:nvPr/>
        </p:nvPicPr>
        <p:blipFill>
          <a:blip r:embed="rId3"/>
          <a:stretch>
            <a:fillRect/>
          </a:stretch>
        </p:blipFill>
        <p:spPr>
          <a:xfrm>
            <a:off x="544854" y="1124744"/>
            <a:ext cx="2670826" cy="2664296"/>
          </a:xfrm>
          <a:prstGeom prst="rect">
            <a:avLst/>
          </a:prstGeom>
        </p:spPr>
      </p:pic>
      <p:sp>
        <p:nvSpPr>
          <p:cNvPr id="9" name="ZoneTexte 8">
            <a:extLst>
              <a:ext uri="{FF2B5EF4-FFF2-40B4-BE49-F238E27FC236}">
                <a16:creationId xmlns:a16="http://schemas.microsoft.com/office/drawing/2014/main" id="{A079EB39-4DDE-67F7-56A7-432F79809411}"/>
              </a:ext>
            </a:extLst>
          </p:cNvPr>
          <p:cNvSpPr txBox="1"/>
          <p:nvPr/>
        </p:nvSpPr>
        <p:spPr>
          <a:xfrm>
            <a:off x="838200" y="4005064"/>
            <a:ext cx="2232248" cy="1323439"/>
          </a:xfrm>
          <a:prstGeom prst="rect">
            <a:avLst/>
          </a:prstGeom>
          <a:noFill/>
        </p:spPr>
        <p:txBody>
          <a:bodyPr wrap="square" rtlCol="0">
            <a:spAutoFit/>
          </a:bodyPr>
          <a:lstStyle/>
          <a:p>
            <a:r>
              <a:rPr lang="fr-FR" sz="4000" b="1" dirty="0"/>
              <a:t>Internet of Things</a:t>
            </a:r>
          </a:p>
        </p:txBody>
      </p:sp>
      <p:pic>
        <p:nvPicPr>
          <p:cNvPr id="25" name="Image 24">
            <a:extLst>
              <a:ext uri="{FF2B5EF4-FFF2-40B4-BE49-F238E27FC236}">
                <a16:creationId xmlns:a16="http://schemas.microsoft.com/office/drawing/2014/main" id="{0F02C78C-A74A-EF5D-9E3D-AA8018404943}"/>
              </a:ext>
            </a:extLst>
          </p:cNvPr>
          <p:cNvPicPr>
            <a:picLocks noChangeAspect="1"/>
          </p:cNvPicPr>
          <p:nvPr/>
        </p:nvPicPr>
        <p:blipFill>
          <a:blip r:embed="rId4"/>
          <a:stretch>
            <a:fillRect/>
          </a:stretch>
        </p:blipFill>
        <p:spPr>
          <a:xfrm>
            <a:off x="3949589" y="1412776"/>
            <a:ext cx="4430539" cy="4430539"/>
          </a:xfrm>
          <a:prstGeom prst="rect">
            <a:avLst/>
          </a:prstGeom>
        </p:spPr>
      </p:pic>
      <p:pic>
        <p:nvPicPr>
          <p:cNvPr id="13" name="Image 12">
            <a:extLst>
              <a:ext uri="{FF2B5EF4-FFF2-40B4-BE49-F238E27FC236}">
                <a16:creationId xmlns:a16="http://schemas.microsoft.com/office/drawing/2014/main" id="{6C7E801C-9F5D-C02B-6647-BBA8FBBA033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3611" y1="37444" x2="41786" y2="39198"/>
                        <a14:backgroundMark x1="37667" y1="40889" x2="37667" y2="40889"/>
                        <a14:backgroundMark x1="35611" y1="43667" x2="35611" y2="43667"/>
                        <a14:backgroundMark x1="34889" y1="43000" x2="34889" y2="43000"/>
                        <a14:backgroundMark x1="37000" y1="40889" x2="34889" y2="41611"/>
                        <a14:backgroundMark x1="36278" y1="42278" x2="31444" y2="40222"/>
                        <a14:backgroundMark x1="34889" y1="40222" x2="37000" y2="42278"/>
                        <a14:backgroundMark x1="34611" y1="37389" x2="40111" y2="39889"/>
                        <a14:backgroundMark x1="33833" y1="39111" x2="37111" y2="39889"/>
                        <a14:backgroundMark x1="39889" y1="38500" x2="41444" y2="40222"/>
                      </a14:backgroundRemoval>
                    </a14:imgEffect>
                  </a14:imgLayer>
                </a14:imgProps>
              </a:ext>
            </a:extLst>
          </a:blip>
          <a:stretch>
            <a:fillRect/>
          </a:stretch>
        </p:blipFill>
        <p:spPr>
          <a:xfrm>
            <a:off x="5703470" y="2033084"/>
            <a:ext cx="1295237" cy="1295237"/>
          </a:xfrm>
          <a:prstGeom prst="rect">
            <a:avLst/>
          </a:prstGeom>
        </p:spPr>
      </p:pic>
      <p:pic>
        <p:nvPicPr>
          <p:cNvPr id="14" name="Image 13">
            <a:extLst>
              <a:ext uri="{FF2B5EF4-FFF2-40B4-BE49-F238E27FC236}">
                <a16:creationId xmlns:a16="http://schemas.microsoft.com/office/drawing/2014/main" id="{C4CD2FD9-C2D7-F274-FFF0-93449529DCC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4380" b="82215" l="10000" r="90000">
                        <a14:foregroundMark x1="44700" y1="26574" x2="46000" y2="29537"/>
                        <a14:foregroundMark x1="51300" y1="26296" x2="43600" y2="27037"/>
                        <a14:foregroundMark x1="52700" y1="26574" x2="55900" y2="25093"/>
                        <a14:foregroundMark x1="55900" y1="26296" x2="49500" y2="30093"/>
                        <a14:foregroundMark x1="48400" y1="27593" x2="57800" y2="22407"/>
                        <a14:foregroundMark x1="59400" y1="30556" x2="61800" y2="24630"/>
                        <a14:foregroundMark x1="55300" y1="25370" x2="44900" y2="27037"/>
                        <a14:foregroundMark x1="44900" y1="27778" x2="57900" y2="23241"/>
                        <a14:foregroundMark x1="55400" y1="27778" x2="58500" y2="25278"/>
                        <a14:foregroundMark x1="56100" y1="24259" x2="49600" y2="29630"/>
                        <a14:foregroundMark x1="47100" y1="30648" x2="56700" y2="21944"/>
                        <a14:foregroundMark x1="58800" y1="23796" x2="42500" y2="27130"/>
                        <a14:foregroundMark x1="58300" y1="31481" x2="52900" y2="28333"/>
                        <a14:foregroundMark x1="54600" y1="30926" x2="53900" y2="29630"/>
                        <a14:foregroundMark x1="54200" y1="30185" x2="55600" y2="29907"/>
                        <a14:foregroundMark x1="46500" y1="30000" x2="46500" y2="30000"/>
                        <a14:foregroundMark x1="44900" y1="30463" x2="45800" y2="30648"/>
                        <a14:foregroundMark x1="58200" y1="22963" x2="59200" y2="23519"/>
                        <a14:foregroundMark x1="59800" y1="22963" x2="58500" y2="25278"/>
                        <a14:foregroundMark x1="60000" y1="23333" x2="58600" y2="22870"/>
                        <a14:foregroundMark x1="61200" y1="23519" x2="59600" y2="23333"/>
                        <a14:foregroundMark x1="43659" y1="40379" x2="42900" y2="40370"/>
                        <a14:foregroundMark x1="44593" y1="40391" x2="43811" y2="40381"/>
                        <a14:foregroundMark x1="58000" y1="40556" x2="56921" y2="40543"/>
                        <a14:foregroundMark x1="42900" y1="40833" x2="44100" y2="41852"/>
                        <a14:backgroundMark x1="59208" y1="22032" x2="59900" y2="20926"/>
                        <a14:backgroundMark x1="53400" y1="40833" x2="45800" y2="40648"/>
                        <a14:backgroundMark x1="54400" y1="40370" x2="53300" y2="41204"/>
                        <a14:backgroundMark x1="54700" y1="42037" x2="55700" y2="40833"/>
                        <a14:backgroundMark x1="54700" y1="38704" x2="55200" y2="40648"/>
                      </a14:backgroundRemoval>
                    </a14:imgEffect>
                  </a14:imgLayer>
                </a14:imgProps>
              </a:ext>
            </a:extLst>
          </a:blip>
          <a:srcRect t="5900" b="9306"/>
          <a:stretch/>
        </p:blipFill>
        <p:spPr>
          <a:xfrm>
            <a:off x="4869622" y="2970217"/>
            <a:ext cx="1295236" cy="1186143"/>
          </a:xfrm>
          <a:prstGeom prst="rect">
            <a:avLst/>
          </a:prstGeom>
        </p:spPr>
      </p:pic>
      <p:pic>
        <p:nvPicPr>
          <p:cNvPr id="15" name="Image 14">
            <a:extLst>
              <a:ext uri="{FF2B5EF4-FFF2-40B4-BE49-F238E27FC236}">
                <a16:creationId xmlns:a16="http://schemas.microsoft.com/office/drawing/2014/main" id="{1AD98FA2-8D21-70BB-D0B5-F154B59A778C}"/>
              </a:ext>
            </a:extLst>
          </p:cNvPr>
          <p:cNvPicPr>
            <a:picLocks noChangeAspect="1"/>
          </p:cNvPicPr>
          <p:nvPr/>
        </p:nvPicPr>
        <p:blipFill rotWithShape="1">
          <a:blip r:embed="rId9"/>
          <a:srcRect b="26635"/>
          <a:stretch/>
        </p:blipFill>
        <p:spPr>
          <a:xfrm>
            <a:off x="4382941" y="2323126"/>
            <a:ext cx="973362" cy="781148"/>
          </a:xfrm>
          <a:prstGeom prst="rect">
            <a:avLst/>
          </a:prstGeom>
        </p:spPr>
      </p:pic>
      <p:pic>
        <p:nvPicPr>
          <p:cNvPr id="28" name="Image 27">
            <a:extLst>
              <a:ext uri="{FF2B5EF4-FFF2-40B4-BE49-F238E27FC236}">
                <a16:creationId xmlns:a16="http://schemas.microsoft.com/office/drawing/2014/main" id="{05E8BDA0-800A-1BFA-29C4-17B140CC8B2D}"/>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37969" y1="32396" x2="37969" y2="32396"/>
                        <a14:foregroundMark x1="38281" y1="32396" x2="38281" y2="32396"/>
                        <a14:foregroundMark x1="52656" y1="30104" x2="52656" y2="30104"/>
                        <a14:foregroundMark x1="42865" y1="64688" x2="42865" y2="64688"/>
                        <a14:foregroundMark x1="41563" y1="70573" x2="41563" y2="70573"/>
                        <a14:foregroundMark x1="62083" y1="66302" x2="62083" y2="66302"/>
                      </a14:backgroundRemoval>
                    </a14:imgEffect>
                  </a14:imgLayer>
                </a14:imgProps>
              </a:ext>
            </a:extLst>
          </a:blip>
          <a:srcRect l="21383" t="22420" r="24986" b="19661"/>
          <a:stretch/>
        </p:blipFill>
        <p:spPr>
          <a:xfrm>
            <a:off x="8832304" y="2132856"/>
            <a:ext cx="3133847" cy="3384377"/>
          </a:xfrm>
          <a:prstGeom prst="rect">
            <a:avLst/>
          </a:prstGeom>
        </p:spPr>
      </p:pic>
      <p:sp>
        <p:nvSpPr>
          <p:cNvPr id="2" name="Rectangle 1">
            <a:extLst>
              <a:ext uri="{FF2B5EF4-FFF2-40B4-BE49-F238E27FC236}">
                <a16:creationId xmlns:a16="http://schemas.microsoft.com/office/drawing/2014/main" id="{A4A355AD-7E0F-ACAB-5A97-4D8C7A3951C0}"/>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2AA46DB3-37A8-7F6A-6427-C3626EF6FC4C}"/>
              </a:ext>
            </a:extLst>
          </p:cNvPr>
          <p:cNvSpPr/>
          <p:nvPr/>
        </p:nvSpPr>
        <p:spPr>
          <a:xfrm>
            <a:off x="9948156" y="0"/>
            <a:ext cx="2240117"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Application de L’IoT</a:t>
            </a:r>
          </a:p>
        </p:txBody>
      </p:sp>
    </p:spTree>
    <p:extLst>
      <p:ext uri="{BB962C8B-B14F-4D97-AF65-F5344CB8AC3E}">
        <p14:creationId xmlns:p14="http://schemas.microsoft.com/office/powerpoint/2010/main" val="209533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CD68C0-CAA0-4675-8337-357988E29C3C}"/>
              </a:ext>
            </a:extLst>
          </p:cNvPr>
          <p:cNvSpPr>
            <a:spLocks noGrp="1"/>
          </p:cNvSpPr>
          <p:nvPr>
            <p:ph type="dt" sz="half" idx="10"/>
          </p:nvPr>
        </p:nvSpPr>
        <p:spPr/>
        <p:txBody>
          <a:bodyPr/>
          <a:lstStyle/>
          <a:p>
            <a:r>
              <a:rPr lang="fr-MA"/>
              <a:t>08/06/2023</a:t>
            </a:r>
            <a:endParaRPr lang="fr-FR"/>
          </a:p>
        </p:txBody>
      </p:sp>
      <p:sp>
        <p:nvSpPr>
          <p:cNvPr id="5" name="Espace réservé du pied de page 4">
            <a:extLst>
              <a:ext uri="{FF2B5EF4-FFF2-40B4-BE49-F238E27FC236}">
                <a16:creationId xmlns:a16="http://schemas.microsoft.com/office/drawing/2014/main" id="{B8ECE0AA-35A7-6D45-AA9A-BBFFCBE895B9}"/>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70E24B20-0668-E328-9756-82CD9383C747}"/>
              </a:ext>
            </a:extLst>
          </p:cNvPr>
          <p:cNvSpPr>
            <a:spLocks noGrp="1"/>
          </p:cNvSpPr>
          <p:nvPr>
            <p:ph type="sldNum" sz="quarter" idx="12"/>
          </p:nvPr>
        </p:nvSpPr>
        <p:spPr/>
        <p:txBody>
          <a:bodyPr/>
          <a:lstStyle/>
          <a:p>
            <a:fld id="{A6129E45-9499-C346-9F18-401FE5241589}" type="slidenum">
              <a:rPr lang="fr-FR" smtClean="0"/>
              <a:t>8</a:t>
            </a:fld>
            <a:endParaRPr lang="fr-FR"/>
          </a:p>
        </p:txBody>
      </p:sp>
      <p:pic>
        <p:nvPicPr>
          <p:cNvPr id="8" name="Image 7">
            <a:extLst>
              <a:ext uri="{FF2B5EF4-FFF2-40B4-BE49-F238E27FC236}">
                <a16:creationId xmlns:a16="http://schemas.microsoft.com/office/drawing/2014/main" id="{C9A3092E-B656-628D-85A9-480E958B78FE}"/>
              </a:ext>
            </a:extLst>
          </p:cNvPr>
          <p:cNvPicPr>
            <a:picLocks noChangeAspect="1"/>
          </p:cNvPicPr>
          <p:nvPr/>
        </p:nvPicPr>
        <p:blipFill>
          <a:blip r:embed="rId3"/>
          <a:stretch>
            <a:fillRect/>
          </a:stretch>
        </p:blipFill>
        <p:spPr>
          <a:xfrm>
            <a:off x="263350" y="1683058"/>
            <a:ext cx="4248461" cy="3491885"/>
          </a:xfrm>
          <a:prstGeom prst="rect">
            <a:avLst/>
          </a:prstGeom>
        </p:spPr>
      </p:pic>
      <p:cxnSp>
        <p:nvCxnSpPr>
          <p:cNvPr id="9" name="Connecteur droit 8">
            <a:extLst>
              <a:ext uri="{FF2B5EF4-FFF2-40B4-BE49-F238E27FC236}">
                <a16:creationId xmlns:a16="http://schemas.microsoft.com/office/drawing/2014/main" id="{876CD9F3-E4E2-B1B0-04C3-C732D01E23C7}"/>
              </a:ext>
            </a:extLst>
          </p:cNvPr>
          <p:cNvCxnSpPr>
            <a:cxnSpLocks/>
          </p:cNvCxnSpPr>
          <p:nvPr/>
        </p:nvCxnSpPr>
        <p:spPr>
          <a:xfrm>
            <a:off x="5087888" y="1393136"/>
            <a:ext cx="0" cy="4071729"/>
          </a:xfrm>
          <a:prstGeom prst="line">
            <a:avLst/>
          </a:prstGeom>
          <a:ln w="50800">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10" name="Image 9">
            <a:extLst>
              <a:ext uri="{FF2B5EF4-FFF2-40B4-BE49-F238E27FC236}">
                <a16:creationId xmlns:a16="http://schemas.microsoft.com/office/drawing/2014/main" id="{889AB3FB-D54A-2229-BD84-A0082A9EA98D}"/>
              </a:ext>
            </a:extLst>
          </p:cNvPr>
          <p:cNvPicPr>
            <a:picLocks noChangeAspect="1"/>
          </p:cNvPicPr>
          <p:nvPr/>
        </p:nvPicPr>
        <p:blipFill>
          <a:blip r:embed="rId4"/>
          <a:stretch>
            <a:fillRect/>
          </a:stretch>
        </p:blipFill>
        <p:spPr>
          <a:xfrm>
            <a:off x="6025636" y="318829"/>
            <a:ext cx="4799855" cy="2894147"/>
          </a:xfrm>
          <a:prstGeom prst="rect">
            <a:avLst/>
          </a:prstGeom>
        </p:spPr>
      </p:pic>
      <p:pic>
        <p:nvPicPr>
          <p:cNvPr id="11" name="Image 10">
            <a:extLst>
              <a:ext uri="{FF2B5EF4-FFF2-40B4-BE49-F238E27FC236}">
                <a16:creationId xmlns:a16="http://schemas.microsoft.com/office/drawing/2014/main" id="{1E0C1CFC-7993-BEA8-C078-636EE016E58F}"/>
              </a:ext>
            </a:extLst>
          </p:cNvPr>
          <p:cNvPicPr>
            <a:picLocks noChangeAspect="1"/>
          </p:cNvPicPr>
          <p:nvPr/>
        </p:nvPicPr>
        <p:blipFill>
          <a:blip r:embed="rId5"/>
          <a:stretch>
            <a:fillRect/>
          </a:stretch>
        </p:blipFill>
        <p:spPr>
          <a:xfrm>
            <a:off x="5921837" y="3271156"/>
            <a:ext cx="5014859" cy="2894148"/>
          </a:xfrm>
          <a:prstGeom prst="rect">
            <a:avLst/>
          </a:prstGeom>
        </p:spPr>
      </p:pic>
      <p:sp>
        <p:nvSpPr>
          <p:cNvPr id="12" name="ZoneTexte 11">
            <a:extLst>
              <a:ext uri="{FF2B5EF4-FFF2-40B4-BE49-F238E27FC236}">
                <a16:creationId xmlns:a16="http://schemas.microsoft.com/office/drawing/2014/main" id="{711C913F-BAA7-5BBA-C7FF-7AA594B8D318}"/>
              </a:ext>
            </a:extLst>
          </p:cNvPr>
          <p:cNvSpPr txBox="1"/>
          <p:nvPr/>
        </p:nvSpPr>
        <p:spPr>
          <a:xfrm>
            <a:off x="5082389" y="3059668"/>
            <a:ext cx="1678895" cy="369332"/>
          </a:xfrm>
          <a:prstGeom prst="rect">
            <a:avLst/>
          </a:prstGeom>
          <a:noFill/>
        </p:spPr>
        <p:txBody>
          <a:bodyPr wrap="square">
            <a:spAutoFit/>
          </a:bodyPr>
          <a:lstStyle/>
          <a:p>
            <a:pPr algn="l"/>
            <a:r>
              <a:rPr lang="fr-MA" b="0" i="0" u="none" strike="noStrike" cap="all" dirty="0">
                <a:solidFill>
                  <a:srgbClr val="212529"/>
                </a:solidFill>
                <a:effectLst/>
                <a:latin typeface="regular_bold"/>
              </a:rPr>
              <a:t>2023 - 2028</a:t>
            </a:r>
          </a:p>
        </p:txBody>
      </p:sp>
      <p:cxnSp>
        <p:nvCxnSpPr>
          <p:cNvPr id="14" name="Connecteur droit 13">
            <a:extLst>
              <a:ext uri="{FF2B5EF4-FFF2-40B4-BE49-F238E27FC236}">
                <a16:creationId xmlns:a16="http://schemas.microsoft.com/office/drawing/2014/main" id="{9AEC725B-3354-468E-2AF4-9962655FDFA4}"/>
              </a:ext>
            </a:extLst>
          </p:cNvPr>
          <p:cNvCxnSpPr>
            <a:cxnSpLocks/>
          </p:cNvCxnSpPr>
          <p:nvPr/>
        </p:nvCxnSpPr>
        <p:spPr>
          <a:xfrm>
            <a:off x="6600056" y="3212976"/>
            <a:ext cx="4229137" cy="0"/>
          </a:xfrm>
          <a:prstGeom prst="line">
            <a:avLst/>
          </a:prstGeom>
          <a:ln w="50800">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2" name="Rectangle 1">
            <a:extLst>
              <a:ext uri="{FF2B5EF4-FFF2-40B4-BE49-F238E27FC236}">
                <a16:creationId xmlns:a16="http://schemas.microsoft.com/office/drawing/2014/main" id="{C35CFEFB-60D0-B922-24D7-418AE4F87CB2}"/>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48D7BB50-EF3A-58D9-E216-CF60746A6E0C}"/>
              </a:ext>
            </a:extLst>
          </p:cNvPr>
          <p:cNvSpPr/>
          <p:nvPr/>
        </p:nvSpPr>
        <p:spPr>
          <a:xfrm>
            <a:off x="9256483" y="0"/>
            <a:ext cx="2960197"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SMART OFFICE &amp; Marché de l’IoT</a:t>
            </a:r>
          </a:p>
        </p:txBody>
      </p:sp>
    </p:spTree>
    <p:extLst>
      <p:ext uri="{BB962C8B-B14F-4D97-AF65-F5344CB8AC3E}">
        <p14:creationId xmlns:p14="http://schemas.microsoft.com/office/powerpoint/2010/main" val="41539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C30140AC-43E0-169D-0327-FC67514CA11C}"/>
              </a:ext>
            </a:extLst>
          </p:cNvPr>
          <p:cNvSpPr>
            <a:spLocks noGrp="1"/>
          </p:cNvSpPr>
          <p:nvPr>
            <p:ph type="dt" sz="half" idx="10"/>
          </p:nvPr>
        </p:nvSpPr>
        <p:spPr/>
        <p:txBody>
          <a:bodyPr/>
          <a:lstStyle/>
          <a:p>
            <a:r>
              <a:rPr lang="fr-MA"/>
              <a:t>09/06/2023</a:t>
            </a:r>
            <a:endParaRPr lang="fr-FR"/>
          </a:p>
        </p:txBody>
      </p:sp>
      <p:sp>
        <p:nvSpPr>
          <p:cNvPr id="5" name="Espace réservé du pied de page 4">
            <a:extLst>
              <a:ext uri="{FF2B5EF4-FFF2-40B4-BE49-F238E27FC236}">
                <a16:creationId xmlns:a16="http://schemas.microsoft.com/office/drawing/2014/main" id="{233F2681-ACDF-2F31-234F-19189794C871}"/>
              </a:ext>
            </a:extLst>
          </p:cNvPr>
          <p:cNvSpPr>
            <a:spLocks noGrp="1"/>
          </p:cNvSpPr>
          <p:nvPr>
            <p:ph type="ftr" sz="quarter" idx="11"/>
          </p:nvPr>
        </p:nvSpPr>
        <p:spPr/>
        <p:txBody>
          <a:bodyPr/>
          <a:lstStyle/>
          <a:p>
            <a:r>
              <a:rPr lang="fr-FR"/>
              <a:t>soutenance projet de fin d'études </a:t>
            </a:r>
          </a:p>
        </p:txBody>
      </p:sp>
      <p:sp>
        <p:nvSpPr>
          <p:cNvPr id="6" name="Espace réservé du numéro de diapositive 5">
            <a:extLst>
              <a:ext uri="{FF2B5EF4-FFF2-40B4-BE49-F238E27FC236}">
                <a16:creationId xmlns:a16="http://schemas.microsoft.com/office/drawing/2014/main" id="{28EFF7CC-B556-AB53-BCE9-28572257F6AD}"/>
              </a:ext>
            </a:extLst>
          </p:cNvPr>
          <p:cNvSpPr>
            <a:spLocks noGrp="1"/>
          </p:cNvSpPr>
          <p:nvPr>
            <p:ph type="sldNum" sz="quarter" idx="12"/>
          </p:nvPr>
        </p:nvSpPr>
        <p:spPr/>
        <p:txBody>
          <a:bodyPr/>
          <a:lstStyle/>
          <a:p>
            <a:fld id="{A6129E45-9499-C346-9F18-401FE5241589}" type="slidenum">
              <a:rPr lang="fr-FR" smtClean="0"/>
              <a:t>9</a:t>
            </a:fld>
            <a:endParaRPr lang="fr-FR"/>
          </a:p>
        </p:txBody>
      </p:sp>
      <p:sp>
        <p:nvSpPr>
          <p:cNvPr id="2" name="Rectangle 1">
            <a:extLst>
              <a:ext uri="{FF2B5EF4-FFF2-40B4-BE49-F238E27FC236}">
                <a16:creationId xmlns:a16="http://schemas.microsoft.com/office/drawing/2014/main" id="{4A1DD0DD-6F66-0664-09A1-ACEA1ADF7F18}"/>
              </a:ext>
            </a:extLst>
          </p:cNvPr>
          <p:cNvSpPr/>
          <p:nvPr/>
        </p:nvSpPr>
        <p:spPr>
          <a:xfrm>
            <a:off x="0" y="0"/>
            <a:ext cx="1794520" cy="338554"/>
          </a:xfrm>
          <a:prstGeom prst="rect">
            <a:avLst/>
          </a:prstGeom>
          <a:noFill/>
        </p:spPr>
        <p:txBody>
          <a:bodyPr wrap="square" lIns="91440" tIns="45720" rIns="91440" bIns="45720">
            <a:spAutoFit/>
          </a:bodyPr>
          <a:lstStyle/>
          <a:p>
            <a:pPr algn="ctr"/>
            <a:r>
              <a:rPr lang="fr-FR" sz="1600" b="0" cap="none" spc="0" dirty="0">
                <a:ln w="0"/>
                <a:solidFill>
                  <a:schemeClr val="tx1"/>
                </a:solidFill>
                <a:effectLst>
                  <a:outerShdw blurRad="38100" dist="19050" dir="2700000" algn="tl" rotWithShape="0">
                    <a:schemeClr val="dk1">
                      <a:alpha val="40000"/>
                    </a:schemeClr>
                  </a:outerShdw>
                </a:effectLst>
              </a:rPr>
              <a:t>Problématique</a:t>
            </a:r>
          </a:p>
        </p:txBody>
      </p:sp>
      <p:sp>
        <p:nvSpPr>
          <p:cNvPr id="3" name="Rectangle 2">
            <a:extLst>
              <a:ext uri="{FF2B5EF4-FFF2-40B4-BE49-F238E27FC236}">
                <a16:creationId xmlns:a16="http://schemas.microsoft.com/office/drawing/2014/main" id="{007748E7-9436-E816-2724-F0F4593F6BCF}"/>
              </a:ext>
            </a:extLst>
          </p:cNvPr>
          <p:cNvSpPr/>
          <p:nvPr/>
        </p:nvSpPr>
        <p:spPr>
          <a:xfrm>
            <a:off x="8256240" y="0"/>
            <a:ext cx="3935760" cy="338554"/>
          </a:xfrm>
          <a:prstGeom prst="rect">
            <a:avLst/>
          </a:prstGeom>
          <a:noFill/>
        </p:spPr>
        <p:txBody>
          <a:bodyPr wrap="square" lIns="91440" tIns="45720" rIns="91440" bIns="45720">
            <a:spAutoFit/>
          </a:bodyPr>
          <a:lstStyle/>
          <a:p>
            <a:pPr algn="ctr"/>
            <a:r>
              <a:rPr lang="fr-FR" sz="1600" dirty="0">
                <a:ln w="0"/>
                <a:effectLst>
                  <a:outerShdw blurRad="38100" dist="19050" dir="2700000" algn="tl" rotWithShape="0">
                    <a:schemeClr val="dk1">
                      <a:alpha val="40000"/>
                    </a:schemeClr>
                  </a:outerShdw>
                </a:effectLst>
              </a:rPr>
              <a:t> </a:t>
            </a:r>
            <a:r>
              <a:rPr lang="fr-FR"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S</a:t>
            </a:r>
            <a:r>
              <a:rPr lang="es-ES" sz="1600" b="1" dirty="0">
                <a:ln>
                  <a:noFill/>
                </a:ln>
                <a:solidFill>
                  <a:srgbClr val="4472C4"/>
                </a:solidFill>
                <a:effectLst/>
                <a:latin typeface="Times New Roman" panose="02020603050405020304" pitchFamily="18" charset="0"/>
                <a:ea typeface="Hiragino Kaku Gothic Std W8" panose="020B0800000000000000" pitchFamily="34" charset="-128"/>
                <a:cs typeface="Times New Roman" panose="02020603050405020304" pitchFamily="18" charset="0"/>
              </a:rPr>
              <a:t>MART OFFICE APPLICATION </a:t>
            </a:r>
            <a:r>
              <a:rPr lang="fr-FR" sz="1600" b="1" spc="50" dirty="0">
                <a:ln>
                  <a:noFill/>
                </a:ln>
                <a:solidFill>
                  <a:srgbClr val="808080"/>
                </a:solidFill>
                <a:effectLst>
                  <a:outerShdw blurRad="63500" dist="50800" dir="13500000" sx="0" sy="0">
                    <a:srgbClr val="000000">
                      <a:alpha val="50000"/>
                    </a:srgbClr>
                  </a:outerShdw>
                </a:effectLst>
                <a:latin typeface="Times New Roman" panose="02020603050405020304" pitchFamily="18" charset="0"/>
                <a:ea typeface="Calibri" panose="020F0502020204030204" pitchFamily="34" charset="0"/>
                <a:cs typeface="Times New Roman" panose="02020603050405020304" pitchFamily="18" charset="0"/>
              </a:rPr>
              <a:t>(SOA )</a:t>
            </a:r>
            <a:endParaRPr lang="fr-MA" sz="900" dirty="0">
              <a:effectLst/>
              <a:latin typeface="Times New Roman" panose="02020603050405020304" pitchFamily="18" charset="0"/>
              <a:ea typeface="Times New Roman" panose="02020603050405020304" pitchFamily="18" charset="0"/>
            </a:endParaRPr>
          </a:p>
        </p:txBody>
      </p:sp>
      <p:pic>
        <p:nvPicPr>
          <p:cNvPr id="13" name="Image 12">
            <a:extLst>
              <a:ext uri="{FF2B5EF4-FFF2-40B4-BE49-F238E27FC236}">
                <a16:creationId xmlns:a16="http://schemas.microsoft.com/office/drawing/2014/main" id="{842EF0FC-B1FF-907A-4E3E-9522E9D2A39B}"/>
              </a:ext>
            </a:extLst>
          </p:cNvPr>
          <p:cNvPicPr>
            <a:picLocks noChangeAspect="1"/>
          </p:cNvPicPr>
          <p:nvPr/>
        </p:nvPicPr>
        <p:blipFill rotWithShape="1">
          <a:blip r:embed="rId3"/>
          <a:srcRect l="27454" t="21211" r="25078" b="23814"/>
          <a:stretch/>
        </p:blipFill>
        <p:spPr>
          <a:xfrm>
            <a:off x="9934972" y="338554"/>
            <a:ext cx="578296" cy="617156"/>
          </a:xfrm>
          <a:prstGeom prst="rect">
            <a:avLst/>
          </a:prstGeom>
        </p:spPr>
      </p:pic>
      <p:pic>
        <p:nvPicPr>
          <p:cNvPr id="21" name="Image 20">
            <a:extLst>
              <a:ext uri="{FF2B5EF4-FFF2-40B4-BE49-F238E27FC236}">
                <a16:creationId xmlns:a16="http://schemas.microsoft.com/office/drawing/2014/main" id="{AE6E2740-206D-14F4-1D23-5A2FC4A7732A}"/>
              </a:ext>
            </a:extLst>
          </p:cNvPr>
          <p:cNvPicPr>
            <a:picLocks noChangeAspect="1"/>
          </p:cNvPicPr>
          <p:nvPr/>
        </p:nvPicPr>
        <p:blipFill>
          <a:blip r:embed="rId4"/>
          <a:stretch>
            <a:fillRect/>
          </a:stretch>
        </p:blipFill>
        <p:spPr>
          <a:xfrm>
            <a:off x="551384" y="2056152"/>
            <a:ext cx="4888678" cy="2745696"/>
          </a:xfrm>
          <a:prstGeom prst="rect">
            <a:avLst/>
          </a:prstGeom>
        </p:spPr>
      </p:pic>
      <p:cxnSp>
        <p:nvCxnSpPr>
          <p:cNvPr id="22" name="Connecteur droit 21">
            <a:extLst>
              <a:ext uri="{FF2B5EF4-FFF2-40B4-BE49-F238E27FC236}">
                <a16:creationId xmlns:a16="http://schemas.microsoft.com/office/drawing/2014/main" id="{E71850BA-D3C3-9D06-2A4B-0953255A24B1}"/>
              </a:ext>
            </a:extLst>
          </p:cNvPr>
          <p:cNvCxnSpPr>
            <a:cxnSpLocks/>
          </p:cNvCxnSpPr>
          <p:nvPr/>
        </p:nvCxnSpPr>
        <p:spPr>
          <a:xfrm>
            <a:off x="6240016" y="1469336"/>
            <a:ext cx="0" cy="4071729"/>
          </a:xfrm>
          <a:prstGeom prst="line">
            <a:avLst/>
          </a:prstGeom>
          <a:ln w="50800">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grpSp>
        <p:nvGrpSpPr>
          <p:cNvPr id="44" name="Groupe 43">
            <a:extLst>
              <a:ext uri="{FF2B5EF4-FFF2-40B4-BE49-F238E27FC236}">
                <a16:creationId xmlns:a16="http://schemas.microsoft.com/office/drawing/2014/main" id="{C8BF231F-2B05-6961-6652-439AAECC7CBD}"/>
              </a:ext>
            </a:extLst>
          </p:cNvPr>
          <p:cNvGrpSpPr/>
          <p:nvPr/>
        </p:nvGrpSpPr>
        <p:grpSpPr>
          <a:xfrm>
            <a:off x="6744072" y="1241872"/>
            <a:ext cx="4014899" cy="4841573"/>
            <a:chOff x="7176120" y="1241872"/>
            <a:chExt cx="4014899" cy="4841573"/>
          </a:xfrm>
        </p:grpSpPr>
        <p:pic>
          <p:nvPicPr>
            <p:cNvPr id="37" name="Graphique 36">
              <a:extLst>
                <a:ext uri="{FF2B5EF4-FFF2-40B4-BE49-F238E27FC236}">
                  <a16:creationId xmlns:a16="http://schemas.microsoft.com/office/drawing/2014/main" id="{B67CB23B-326B-8C1A-2C69-827C84BFB0B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1646" t="10988" r="20370" b="19089"/>
            <a:stretch/>
          </p:blipFill>
          <p:spPr>
            <a:xfrm>
              <a:off x="7176120" y="1241872"/>
              <a:ext cx="4014899" cy="4841573"/>
            </a:xfrm>
            <a:prstGeom prst="rect">
              <a:avLst/>
            </a:prstGeom>
          </p:spPr>
        </p:pic>
        <p:pic>
          <p:nvPicPr>
            <p:cNvPr id="27" name="Image 26">
              <a:extLst>
                <a:ext uri="{FF2B5EF4-FFF2-40B4-BE49-F238E27FC236}">
                  <a16:creationId xmlns:a16="http://schemas.microsoft.com/office/drawing/2014/main" id="{44D25D2E-4605-5C5C-A9D7-F4BB68FB6E9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53611" y1="37444" x2="41786" y2="39198"/>
                          <a14:backgroundMark x1="37667" y1="40889" x2="37667" y2="40889"/>
                          <a14:backgroundMark x1="35611" y1="43667" x2="35611" y2="43667"/>
                          <a14:backgroundMark x1="34889" y1="43000" x2="34889" y2="43000"/>
                          <a14:backgroundMark x1="37000" y1="40889" x2="34889" y2="41611"/>
                          <a14:backgroundMark x1="36278" y1="42278" x2="31444" y2="40222"/>
                          <a14:backgroundMark x1="34889" y1="40222" x2="37000" y2="42278"/>
                          <a14:backgroundMark x1="34611" y1="37389" x2="40111" y2="39889"/>
                          <a14:backgroundMark x1="33833" y1="39111" x2="37111" y2="39889"/>
                          <a14:backgroundMark x1="39889" y1="38500" x2="41444" y2="40222"/>
                        </a14:backgroundRemoval>
                      </a14:imgEffect>
                    </a14:imgLayer>
                  </a14:imgProps>
                </a:ext>
              </a:extLst>
            </a:blip>
            <a:srcRect l="21791" t="25278" r="19428" b="15539"/>
            <a:stretch/>
          </p:blipFill>
          <p:spPr>
            <a:xfrm>
              <a:off x="7464152" y="4437112"/>
              <a:ext cx="504056" cy="507510"/>
            </a:xfrm>
            <a:prstGeom prst="rect">
              <a:avLst/>
            </a:prstGeom>
          </p:spPr>
        </p:pic>
        <p:pic>
          <p:nvPicPr>
            <p:cNvPr id="28" name="Image 27">
              <a:extLst>
                <a:ext uri="{FF2B5EF4-FFF2-40B4-BE49-F238E27FC236}">
                  <a16:creationId xmlns:a16="http://schemas.microsoft.com/office/drawing/2014/main" id="{CD05C8E7-EB72-7955-7955-71ACF74D1881}"/>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4380" b="82215" l="10000" r="90000">
                          <a14:foregroundMark x1="44700" y1="26574" x2="46000" y2="29537"/>
                          <a14:foregroundMark x1="51300" y1="26296" x2="43600" y2="27037"/>
                          <a14:foregroundMark x1="52700" y1="26574" x2="55900" y2="25093"/>
                          <a14:foregroundMark x1="55900" y1="26296" x2="49500" y2="30093"/>
                          <a14:foregroundMark x1="48400" y1="27593" x2="57800" y2="22407"/>
                          <a14:foregroundMark x1="59400" y1="30556" x2="61800" y2="24630"/>
                          <a14:foregroundMark x1="55300" y1="25370" x2="44900" y2="27037"/>
                          <a14:foregroundMark x1="44900" y1="27778" x2="57900" y2="23241"/>
                          <a14:foregroundMark x1="55400" y1="27778" x2="58500" y2="25278"/>
                          <a14:foregroundMark x1="56100" y1="24259" x2="49600" y2="29630"/>
                          <a14:foregroundMark x1="47100" y1="30648" x2="56700" y2="21944"/>
                          <a14:foregroundMark x1="58800" y1="23796" x2="42500" y2="27130"/>
                          <a14:foregroundMark x1="58300" y1="31481" x2="52900" y2="28333"/>
                          <a14:foregroundMark x1="54600" y1="30926" x2="53900" y2="29630"/>
                          <a14:foregroundMark x1="54200" y1="30185" x2="55600" y2="29907"/>
                          <a14:foregroundMark x1="46500" y1="30000" x2="46500" y2="30000"/>
                          <a14:foregroundMark x1="44900" y1="30463" x2="45800" y2="30648"/>
                          <a14:foregroundMark x1="58200" y1="22963" x2="59200" y2="23519"/>
                          <a14:foregroundMark x1="59800" y1="22963" x2="58500" y2="25278"/>
                          <a14:foregroundMark x1="60000" y1="23333" x2="58600" y2="22870"/>
                          <a14:foregroundMark x1="61200" y1="23519" x2="59600" y2="23333"/>
                          <a14:foregroundMark x1="43659" y1="40379" x2="42900" y2="40370"/>
                          <a14:foregroundMark x1="44593" y1="40391" x2="43811" y2="40381"/>
                          <a14:foregroundMark x1="58000" y1="40556" x2="56921" y2="40543"/>
                          <a14:foregroundMark x1="42900" y1="40833" x2="44100" y2="41852"/>
                          <a14:backgroundMark x1="59208" y1="22032" x2="59900" y2="20926"/>
                          <a14:backgroundMark x1="53400" y1="40833" x2="45800" y2="40648"/>
                          <a14:backgroundMark x1="54400" y1="40370" x2="53300" y2="41204"/>
                          <a14:backgroundMark x1="54700" y1="42037" x2="55700" y2="40833"/>
                          <a14:backgroundMark x1="54700" y1="38704" x2="55200" y2="40648"/>
                        </a14:backgroundRemoval>
                      </a14:imgEffect>
                    </a14:imgLayer>
                  </a14:imgProps>
                </a:ext>
              </a:extLst>
            </a:blip>
            <a:srcRect t="5900" b="9306"/>
            <a:stretch/>
          </p:blipFill>
          <p:spPr>
            <a:xfrm>
              <a:off x="8971973" y="1469336"/>
              <a:ext cx="803177" cy="735528"/>
            </a:xfrm>
            <a:prstGeom prst="rect">
              <a:avLst/>
            </a:prstGeom>
          </p:spPr>
        </p:pic>
        <p:pic>
          <p:nvPicPr>
            <p:cNvPr id="29" name="Image 28">
              <a:extLst>
                <a:ext uri="{FF2B5EF4-FFF2-40B4-BE49-F238E27FC236}">
                  <a16:creationId xmlns:a16="http://schemas.microsoft.com/office/drawing/2014/main" id="{19D61C82-A6B3-7600-3399-516BFFDF235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852" b="52963" l="16765" r="80276">
                          <a14:foregroundMark x1="40434" y1="8148" x2="40434" y2="8148"/>
                          <a14:foregroundMark x1="57199" y1="2222" x2="57199" y2="2222"/>
                          <a14:foregroundMark x1="45957" y1="2222" x2="45957" y2="2222"/>
                          <a14:foregroundMark x1="57594" y1="12407" x2="57594" y2="12407"/>
                          <a14:foregroundMark x1="54438" y1="17407" x2="54438" y2="17407"/>
                          <a14:foregroundMark x1="49704" y1="26667" x2="49704" y2="26667"/>
                          <a14:foregroundMark x1="54438" y1="23704" x2="54438" y2="23704"/>
                          <a14:foregroundMark x1="54438" y1="23704" x2="54438" y2="23704"/>
                          <a14:foregroundMark x1="54438" y1="23704" x2="54438" y2="23704"/>
                          <a14:foregroundMark x1="54438" y1="23704" x2="54438" y2="23704"/>
                          <a14:foregroundMark x1="54438" y1="23704" x2="54438" y2="23704"/>
                          <a14:foregroundMark x1="54438" y1="23704" x2="54438" y2="23704"/>
                          <a14:foregroundMark x1="54438" y1="23704" x2="54438" y2="23704"/>
                          <a14:foregroundMark x1="54438" y1="23704" x2="54438" y2="23704"/>
                          <a14:foregroundMark x1="54438" y1="23704" x2="54438" y2="23704"/>
                          <a14:foregroundMark x1="47929" y1="25741" x2="47929" y2="25741"/>
                          <a14:foregroundMark x1="47929" y1="25741" x2="47929" y2="25741"/>
                          <a14:foregroundMark x1="47929" y1="25741" x2="47929" y2="25741"/>
                          <a14:foregroundMark x1="47929" y1="25741" x2="47929" y2="25741"/>
                          <a14:foregroundMark x1="47929" y1="25741" x2="59763" y2="24259"/>
                          <a14:foregroundMark x1="45562" y1="32778" x2="45562" y2="32778"/>
                          <a14:foregroundMark x1="45562" y1="32963" x2="45562" y2="32963"/>
                          <a14:foregroundMark x1="60750" y1="35185" x2="60750" y2="35185"/>
                          <a14:foregroundMark x1="60750" y1="35185" x2="60750" y2="35185"/>
                          <a14:foregroundMark x1="70020" y1="34259" x2="70020" y2="34259"/>
                          <a14:foregroundMark x1="70020" y1="34259" x2="70020" y2="34259"/>
                          <a14:foregroundMark x1="80473" y1="33889" x2="80473" y2="33889"/>
                          <a14:foregroundMark x1="80473" y1="33889" x2="80473" y2="33889"/>
                          <a14:foregroundMark x1="73176" y1="45926" x2="73176" y2="45926"/>
                          <a14:foregroundMark x1="73176" y1="46111" x2="73176" y2="46111"/>
                          <a14:foregroundMark x1="67653" y1="46667" x2="67653" y2="46667"/>
                          <a14:foregroundMark x1="67653" y1="46667" x2="67653" y2="46667"/>
                          <a14:foregroundMark x1="68639" y1="45926" x2="68639" y2="45926"/>
                          <a14:foregroundMark x1="68639" y1="46111" x2="68639" y2="46111"/>
                          <a14:foregroundMark x1="68639" y1="46111" x2="68639" y2="46111"/>
                          <a14:foregroundMark x1="68639" y1="46111" x2="68639" y2="46111"/>
                          <a14:foregroundMark x1="68639" y1="46111" x2="68639" y2="46111"/>
                          <a14:foregroundMark x1="68639" y1="46111" x2="68639" y2="46111"/>
                          <a14:foregroundMark x1="58580" y1="41111" x2="58580" y2="41111"/>
                          <a14:foregroundMark x1="58974" y1="41296" x2="58974" y2="41296"/>
                          <a14:foregroundMark x1="58974" y1="41296" x2="58974" y2="41296"/>
                          <a14:foregroundMark x1="39250" y1="40185" x2="39250" y2="40185"/>
                          <a14:foregroundMark x1="39250" y1="40185" x2="39250" y2="40185"/>
                          <a14:foregroundMark x1="39250" y1="40185" x2="39250" y2="40185"/>
                          <a14:foregroundMark x1="50493" y1="40741" x2="50493" y2="40741"/>
                          <a14:foregroundMark x1="50690" y1="41111" x2="50690" y2="41111"/>
                          <a14:foregroundMark x1="55030" y1="41111" x2="43590" y2="41296"/>
                          <a14:foregroundMark x1="42604" y1="40556" x2="59566" y2="40556"/>
                          <a14:foregroundMark x1="23274" y1="39630" x2="24655" y2="39074"/>
                          <a14:foregroundMark x1="16765" y1="31296" x2="16765" y2="31296"/>
                          <a14:foregroundMark x1="16765" y1="31296" x2="16765" y2="31296"/>
                          <a14:foregroundMark x1="23077" y1="46481" x2="23077" y2="46481"/>
                          <a14:foregroundMark x1="23077" y1="46481" x2="23077" y2="46481"/>
                          <a14:foregroundMark x1="50493" y1="51296" x2="50493" y2="51296"/>
                          <a14:foregroundMark x1="50493" y1="51296" x2="50493" y2="51296"/>
                          <a14:foregroundMark x1="50493" y1="51296" x2="50493" y2="51296"/>
                          <a14:foregroundMark x1="53057" y1="51296" x2="53057" y2="51296"/>
                          <a14:foregroundMark x1="53057" y1="51296" x2="47140" y2="50000"/>
                          <a14:foregroundMark x1="54241" y1="51296" x2="54241" y2="51296"/>
                          <a14:foregroundMark x1="54241" y1="51296" x2="47732" y2="48519"/>
                        </a14:backgroundRemoval>
                      </a14:imgEffect>
                    </a14:imgLayer>
                  </a14:imgProps>
                </a:ext>
              </a:extLst>
            </a:blip>
            <a:srcRect l="14892" t="1" r="13387" b="40898"/>
            <a:stretch/>
          </p:blipFill>
          <p:spPr>
            <a:xfrm>
              <a:off x="10272464" y="2933567"/>
              <a:ext cx="618221" cy="557265"/>
            </a:xfrm>
            <a:prstGeom prst="rect">
              <a:avLst/>
            </a:prstGeom>
          </p:spPr>
        </p:pic>
        <p:pic>
          <p:nvPicPr>
            <p:cNvPr id="41" name="Image 40">
              <a:extLst>
                <a:ext uri="{FF2B5EF4-FFF2-40B4-BE49-F238E27FC236}">
                  <a16:creationId xmlns:a16="http://schemas.microsoft.com/office/drawing/2014/main" id="{E68F9C07-5B38-42FA-5C91-DE7A1170BC80}"/>
                </a:ext>
              </a:extLst>
            </p:cNvPr>
            <p:cNvPicPr>
              <a:picLocks noChangeAspect="1"/>
            </p:cNvPicPr>
            <p:nvPr/>
          </p:nvPicPr>
          <p:blipFill>
            <a:blip r:embed="rId13"/>
            <a:stretch>
              <a:fillRect/>
            </a:stretch>
          </p:blipFill>
          <p:spPr>
            <a:xfrm rot="10641713" flipV="1">
              <a:off x="10546611" y="5402996"/>
              <a:ext cx="276136" cy="276136"/>
            </a:xfrm>
            <a:prstGeom prst="rect">
              <a:avLst/>
            </a:prstGeom>
          </p:spPr>
        </p:pic>
        <p:pic>
          <p:nvPicPr>
            <p:cNvPr id="43" name="Image 42">
              <a:extLst>
                <a:ext uri="{FF2B5EF4-FFF2-40B4-BE49-F238E27FC236}">
                  <a16:creationId xmlns:a16="http://schemas.microsoft.com/office/drawing/2014/main" id="{4DFCAE44-014E-F7FB-712A-27157778DC36}"/>
                </a:ext>
              </a:extLst>
            </p:cNvPr>
            <p:cNvPicPr>
              <a:picLocks noChangeAspect="1"/>
            </p:cNvPicPr>
            <p:nvPr/>
          </p:nvPicPr>
          <p:blipFill>
            <a:blip r:embed="rId14"/>
            <a:stretch>
              <a:fillRect/>
            </a:stretch>
          </p:blipFill>
          <p:spPr>
            <a:xfrm>
              <a:off x="9032661" y="3820205"/>
              <a:ext cx="742489" cy="735528"/>
            </a:xfrm>
            <a:prstGeom prst="rect">
              <a:avLst/>
            </a:prstGeom>
          </p:spPr>
        </p:pic>
      </p:grpSp>
    </p:spTree>
    <p:extLst>
      <p:ext uri="{BB962C8B-B14F-4D97-AF65-F5344CB8AC3E}">
        <p14:creationId xmlns:p14="http://schemas.microsoft.com/office/powerpoint/2010/main" val="183808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3496</TotalTime>
  <Words>1167</Words>
  <Application>Microsoft Macintosh PowerPoint</Application>
  <PresentationFormat>Grand écran</PresentationFormat>
  <Paragraphs>365</Paragraphs>
  <Slides>43</Slides>
  <Notes>15</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43</vt:i4>
      </vt:variant>
    </vt:vector>
  </HeadingPairs>
  <TitlesOfParts>
    <vt:vector size="53" baseType="lpstr">
      <vt:lpstr>-apple-system</vt:lpstr>
      <vt:lpstr>Arial</vt:lpstr>
      <vt:lpstr>Calibri</vt:lpstr>
      <vt:lpstr>Calibri Light</vt:lpstr>
      <vt:lpstr>Cooper Black</vt:lpstr>
      <vt:lpstr>inherit</vt:lpstr>
      <vt:lpstr>regular_bold</vt:lpstr>
      <vt:lpstr>Times New Roman</vt:lpstr>
      <vt:lpstr>TimesNewRomanPS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MOUNTASSIR  IDRISSI YASSINE</dc:creator>
  <cp:lastModifiedBy>MOUNTASSIR  IDRISSI YASSINE</cp:lastModifiedBy>
  <cp:revision>9</cp:revision>
  <dcterms:created xsi:type="dcterms:W3CDTF">2023-06-04T22:55:34Z</dcterms:created>
  <dcterms:modified xsi:type="dcterms:W3CDTF">2023-06-09T00:46:25Z</dcterms:modified>
</cp:coreProperties>
</file>